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8.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9.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0.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 id="2147483863" r:id="rId6"/>
    <p:sldMasterId id="2147483873" r:id="rId7"/>
    <p:sldMasterId id="2147483886" r:id="rId8"/>
    <p:sldMasterId id="2147483924" r:id="rId9"/>
    <p:sldMasterId id="2147483967" r:id="rId10"/>
    <p:sldMasterId id="2147484110" r:id="rId11"/>
  </p:sldMasterIdLst>
  <p:notesMasterIdLst>
    <p:notesMasterId r:id="rId43"/>
  </p:notesMasterIdLst>
  <p:sldIdLst>
    <p:sldId id="256" r:id="rId12"/>
    <p:sldId id="2142532315" r:id="rId13"/>
    <p:sldId id="290" r:id="rId14"/>
    <p:sldId id="274" r:id="rId15"/>
    <p:sldId id="2142532313" r:id="rId16"/>
    <p:sldId id="2142531667" r:id="rId17"/>
    <p:sldId id="2142532276" r:id="rId18"/>
    <p:sldId id="2142532314" r:id="rId19"/>
    <p:sldId id="10076" r:id="rId20"/>
    <p:sldId id="382" r:id="rId21"/>
    <p:sldId id="10036" r:id="rId22"/>
    <p:sldId id="10077" r:id="rId23"/>
    <p:sldId id="10078" r:id="rId24"/>
    <p:sldId id="10080" r:id="rId25"/>
    <p:sldId id="4980" r:id="rId26"/>
    <p:sldId id="10081" r:id="rId27"/>
    <p:sldId id="5133" r:id="rId28"/>
    <p:sldId id="10082" r:id="rId29"/>
    <p:sldId id="10083" r:id="rId30"/>
    <p:sldId id="3135" r:id="rId31"/>
    <p:sldId id="10041" r:id="rId32"/>
    <p:sldId id="10074" r:id="rId33"/>
    <p:sldId id="10085" r:id="rId34"/>
    <p:sldId id="10086" r:id="rId35"/>
    <p:sldId id="5092" r:id="rId36"/>
    <p:sldId id="10087" r:id="rId37"/>
    <p:sldId id="10089" r:id="rId38"/>
    <p:sldId id="2142532316" r:id="rId39"/>
    <p:sldId id="10091" r:id="rId40"/>
    <p:sldId id="2142532312" r:id="rId41"/>
    <p:sldId id="289" r:id="rId4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6" autoAdjust="0"/>
    <p:restoredTop sz="80515" autoAdjust="0"/>
  </p:normalViewPr>
  <p:slideViewPr>
    <p:cSldViewPr snapToGrid="0" snapToObjects="1" showGuides="1">
      <p:cViewPr varScale="1">
        <p:scale>
          <a:sx n="98" d="100"/>
          <a:sy n="98" d="100"/>
        </p:scale>
        <p:origin x="528" y="176"/>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011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35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13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08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983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Key takeaways</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Calculated on an hourly basis (over a sliding window defined by the user)</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Optimizations identify the right subset of data to perturb rather than perturbing all the data</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Perturbed data is sent to the deployed model to determine effect of perturbations.</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endParaRPr>
          </a:p>
          <a:p>
            <a:pPr marL="285750" indent="-285750">
              <a:spcAft>
                <a:spcPts val="600"/>
              </a:spcAft>
              <a:buFont typeface="Arial" panose="020B0604020202020204" pitchFamily="34" charset="0"/>
              <a:buChar char="•"/>
            </a:pP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2/16/20 8:39 PM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189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572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55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Aft>
                <a:spcPts val="600"/>
              </a:spcAft>
            </a:pP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Key takeaways</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Calculated on an hourly basis (over a sliding window defined by the user)</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Optimizations identify the right subset of data to perturb rather than perturbing all the data</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Perturbed data is sent to the deployed model to determine effect of perturbations.</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endParaRP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An internal bias detection model (logistic regression) is built using perturbed data that classifies whether new prediction will be biased or not. </a:t>
            </a:r>
          </a:p>
          <a:p>
            <a:pPr marL="285750" indent="-285750">
              <a:spcAft>
                <a:spcPts val="600"/>
              </a:spcAft>
              <a:buFont typeface="Arial" panose="020B0604020202020204" pitchFamily="34" charset="0"/>
              <a:buChar char="•"/>
            </a:pPr>
            <a: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Users receive both the original prediction plus the internal model’s classification of whether the monitored model’s prediction is biased or not.   </a:t>
            </a:r>
            <a:br>
              <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br>
            <a:r>
              <a:rPr lang="en-US" sz="12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Passive and Active debiasing</a:t>
            </a: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spcAft>
                <a:spcPts val="600"/>
              </a:spcAft>
              <a:buFont typeface="Arial" panose="020B0604020202020204" pitchFamily="34" charset="0"/>
              <a:buChar char="•"/>
            </a:pP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2/16/20 8:39 PM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41663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b="1" dirty="0">
              <a:latin typeface="Calibri" pitchFamily="34" charset="0"/>
              <a:ea typeface="ＭＳ Ｐゴシック" pitchFamily="34" charset="-128"/>
              <a:cs typeface="ＭＳ Ｐゴシック" pitchFamily="34" charset="-128"/>
            </a:endParaRPr>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25460E-C9E5-4EA9-8900-6EF4687B88E2}" type="slidenum">
              <a:rPr kumimoji="0" 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67727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b="1" dirty="0">
              <a:latin typeface="Calibri" pitchFamily="34" charset="0"/>
              <a:ea typeface="ＭＳ Ｐゴシック" pitchFamily="34" charset="-128"/>
              <a:cs typeface="ＭＳ Ｐゴシック" pitchFamily="34" charset="-128"/>
            </a:endParaRPr>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200">
                <a:solidFill>
                  <a:schemeClr val="hlink"/>
                </a:solidFill>
                <a:latin typeface="Arial" pitchFamily="34" charset="0"/>
                <a:ea typeface="ＭＳ Ｐゴシック" pitchFamily="34" charset="-128"/>
              </a:defRPr>
            </a:lvl1pPr>
            <a:lvl2pPr marL="752814" indent="-289544" eaLnBrk="0" hangingPunct="0">
              <a:defRPr sz="2200">
                <a:solidFill>
                  <a:schemeClr val="hlink"/>
                </a:solidFill>
                <a:latin typeface="Arial" pitchFamily="34" charset="0"/>
                <a:ea typeface="ＭＳ Ｐゴシック" pitchFamily="34" charset="-128"/>
              </a:defRPr>
            </a:lvl2pPr>
            <a:lvl3pPr marL="1158174" indent="-231634" eaLnBrk="0" hangingPunct="0">
              <a:defRPr sz="2200">
                <a:solidFill>
                  <a:schemeClr val="hlink"/>
                </a:solidFill>
                <a:latin typeface="Arial" pitchFamily="34" charset="0"/>
                <a:ea typeface="ＭＳ Ｐゴシック" pitchFamily="34" charset="-128"/>
              </a:defRPr>
            </a:lvl3pPr>
            <a:lvl4pPr marL="1621445" indent="-231634" eaLnBrk="0" hangingPunct="0">
              <a:defRPr sz="2200">
                <a:solidFill>
                  <a:schemeClr val="hlink"/>
                </a:solidFill>
                <a:latin typeface="Arial" pitchFamily="34" charset="0"/>
                <a:ea typeface="ＭＳ Ｐゴシック" pitchFamily="34" charset="-128"/>
              </a:defRPr>
            </a:lvl4pPr>
            <a:lvl5pPr marL="2084713" indent="-231634" eaLnBrk="0" hangingPunct="0">
              <a:defRPr sz="2200">
                <a:solidFill>
                  <a:schemeClr val="hlink"/>
                </a:solidFill>
                <a:latin typeface="Arial" pitchFamily="34" charset="0"/>
                <a:ea typeface="ＭＳ Ｐゴシック" pitchFamily="34" charset="-128"/>
              </a:defRPr>
            </a:lvl5pPr>
            <a:lvl6pPr marL="2547984"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6pPr>
            <a:lvl7pPr marL="301125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7pPr>
            <a:lvl8pPr marL="3474523"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8pPr>
            <a:lvl9pPr marL="3937792" indent="-231634" eaLnBrk="0" fontAlgn="base" hangingPunct="0">
              <a:lnSpc>
                <a:spcPct val="90000"/>
              </a:lnSpc>
              <a:spcBef>
                <a:spcPct val="0"/>
              </a:spcBef>
              <a:spcAft>
                <a:spcPct val="0"/>
              </a:spcAft>
              <a:defRPr sz="2200">
                <a:solidFill>
                  <a:schemeClr val="hlink"/>
                </a:solidFill>
                <a:latin typeface="Arial" pitchFamily="34" charset="0"/>
                <a:ea typeface="ＭＳ Ｐゴシック"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25460E-C9E5-4EA9-8900-6EF4687B88E2}" type="slidenum">
              <a:rPr kumimoji="0" 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92660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219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Supported frameworks: https://cloud.ibm.com/docs/services/ai-openscale?topic=ai-openscale-in-ov</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50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86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store: DB2 or Postgres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118A2-0D3F-43C3-BAD1-0DB294F83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447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SDK documentation: https://cloud.ibm.com/docs/services/ai-openscale?topic=ai-openscale-crt-ov</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118A2-0D3F-43C3-BAD1-0DB294F83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562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optionally, DB2 or </a:t>
            </a:r>
            <a:r>
              <a:rPr lang="en-US" dirty="0" err="1"/>
              <a:t>Postres</a:t>
            </a:r>
            <a:r>
              <a:rPr lang="en-US" dirty="0"/>
              <a:t> outside of CP4D can be used as a data 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118A2-0D3F-43C3-BAD1-0DB294F83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121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118A2-0D3F-43C3-BAD1-0DB294F832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334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40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portfolio has 4 key pillars that can be </a:t>
            </a:r>
            <a:r>
              <a:rPr lang="en-US" b="1" dirty="0"/>
              <a:t>mixed and matched with other solutions </a:t>
            </a:r>
            <a:r>
              <a:rPr lang="en-US" dirty="0"/>
              <a:t>in the market pending on your need.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 the organizing and governing side, you have WKC </a:t>
            </a:r>
            <a:endParaRPr lang="en-US" dirty="0">
              <a:sym typeface="Wingdings" pitchFamily="2" charset="2"/>
            </a:endParaRPr>
          </a:p>
          <a:p>
            <a:pPr marL="514350" lvl="1" indent="-171450">
              <a:buFont typeface="Arial" panose="020B0604020202020204" pitchFamily="34" charset="0"/>
              <a:buChar char="•"/>
            </a:pPr>
            <a:r>
              <a:rPr lang="en-US" b="1" dirty="0"/>
              <a:t>catalogs all your data into 1 place so you understand your data and know where it is</a:t>
            </a:r>
            <a:r>
              <a:rPr lang="en-US" dirty="0"/>
              <a:t> </a:t>
            </a:r>
          </a:p>
          <a:p>
            <a:pPr marL="514350" lvl="1" indent="-171450">
              <a:buFont typeface="Arial" panose="020B0604020202020204" pitchFamily="34" charset="0"/>
              <a:buChar char="•"/>
            </a:pPr>
            <a:r>
              <a:rPr lang="en-US" sz="900" kern="1200" dirty="0">
                <a:solidFill>
                  <a:schemeClr val="tx1"/>
                </a:solidFill>
                <a:effectLst/>
                <a:latin typeface="+mn-lt"/>
                <a:ea typeface="+mn-ea"/>
                <a:cs typeface="+mn-cs"/>
              </a:rPr>
              <a:t>Also helps clients understand </a:t>
            </a:r>
            <a:r>
              <a:rPr lang="en-US" sz="900" b="1" kern="1200" dirty="0">
                <a:solidFill>
                  <a:schemeClr val="tx1"/>
                </a:solidFill>
                <a:effectLst/>
                <a:latin typeface="+mn-lt"/>
                <a:ea typeface="+mn-ea"/>
                <a:cs typeface="+mn-cs"/>
              </a:rPr>
              <a:t>who is accessing the data</a:t>
            </a:r>
            <a:r>
              <a:rPr lang="en-US" sz="900" kern="1200" dirty="0">
                <a:solidFill>
                  <a:schemeClr val="tx1"/>
                </a:solidFill>
                <a:effectLst/>
                <a:latin typeface="+mn-lt"/>
                <a:ea typeface="+mn-ea"/>
                <a:cs typeface="+mn-cs"/>
              </a:rPr>
              <a:t> and </a:t>
            </a:r>
            <a:r>
              <a:rPr lang="en-US" sz="900" b="1" kern="1200" dirty="0">
                <a:solidFill>
                  <a:schemeClr val="tx1"/>
                </a:solidFill>
                <a:effectLst/>
                <a:latin typeface="+mn-lt"/>
                <a:ea typeface="+mn-ea"/>
                <a:cs typeface="+mn-cs"/>
              </a:rPr>
              <a:t>control permissions </a:t>
            </a:r>
            <a:endParaRPr lang="en-US" b="1"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build phase is actually wanting to look into your data, prep it, and build some models or dashboards that can give you predictive insight into your data &amp; this is where WS comes in. </a:t>
            </a:r>
          </a:p>
          <a:p>
            <a:pPr marL="514350" lvl="1" indent="-171450">
              <a:buFont typeface="Arial" panose="020B0604020202020204" pitchFamily="34" charset="0"/>
              <a:buChar char="•"/>
            </a:pPr>
            <a:r>
              <a:rPr lang="en-US" dirty="0"/>
              <a:t>This is the 1 data science platform where you can bring your data into the platform, process it, build models, do all kinds of visualizations, and then report that data to a dashboard or to management or to a different user </a:t>
            </a:r>
            <a:r>
              <a:rPr lang="en-US" dirty="0">
                <a:sym typeface="Wingdings" pitchFamily="2" charset="2"/>
              </a:rPr>
              <a:t> all of that is in WS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Once you have your models built, the next step is to deploy those models into production, and to use the output predictions to influence business decisions. &amp; </a:t>
            </a:r>
            <a:r>
              <a:rPr lang="en-US" b="1" dirty="0"/>
              <a:t>We make it very easy to move your models from development to production with WML. </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So now you have governance, you’ve built your model, you’ve deployed it, and now you’re getting the predictions of whom you should give a loan to or who you should market to – but the natural next question is “</a:t>
            </a:r>
            <a:r>
              <a:rPr lang="en-US" b="1" dirty="0"/>
              <a:t>Do you trust the output of the model? Do you trust its decision? How do you make sure the model isn’t biased by the person who built it?” </a:t>
            </a:r>
            <a:r>
              <a:rPr lang="en-US" dirty="0"/>
              <a:t>And that’s exactly where WOS comes in. </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WOS helps </a:t>
            </a:r>
            <a:r>
              <a:rPr lang="en-US" sz="900" kern="1200" dirty="0">
                <a:solidFill>
                  <a:schemeClr val="tx1"/>
                </a:solidFill>
                <a:effectLst/>
                <a:latin typeface="+mn-lt"/>
                <a:ea typeface="+mn-ea"/>
                <a:cs typeface="+mn-cs"/>
              </a:rPr>
              <a:t>clients understand </a:t>
            </a:r>
            <a:r>
              <a:rPr lang="en-US" sz="900" b="1" kern="1200" dirty="0">
                <a:solidFill>
                  <a:schemeClr val="tx1"/>
                </a:solidFill>
                <a:effectLst/>
                <a:latin typeface="+mn-lt"/>
                <a:ea typeface="+mn-ea"/>
                <a:cs typeface="+mn-cs"/>
              </a:rPr>
              <a:t>how the model is making decisions so the logic can be traced</a:t>
            </a:r>
            <a:r>
              <a:rPr lang="en-US" sz="900" kern="1200" dirty="0">
                <a:solidFill>
                  <a:schemeClr val="tx1"/>
                </a:solidFill>
                <a:effectLst/>
                <a:latin typeface="+mn-lt"/>
                <a:ea typeface="+mn-ea"/>
                <a:cs typeface="+mn-cs"/>
              </a:rPr>
              <a:t>. You can </a:t>
            </a:r>
            <a:r>
              <a:rPr lang="en-US" sz="900" b="1" kern="1200" dirty="0">
                <a:solidFill>
                  <a:schemeClr val="tx1"/>
                </a:solidFill>
                <a:effectLst/>
                <a:latin typeface="+mn-lt"/>
                <a:ea typeface="+mn-ea"/>
                <a:cs typeface="+mn-cs"/>
              </a:rPr>
              <a:t>see what features </a:t>
            </a:r>
            <a:r>
              <a:rPr lang="en-US" sz="900" kern="1200" dirty="0">
                <a:solidFill>
                  <a:schemeClr val="tx1"/>
                </a:solidFill>
                <a:effectLst/>
                <a:latin typeface="+mn-lt"/>
                <a:ea typeface="+mn-ea"/>
                <a:cs typeface="+mn-cs"/>
              </a:rPr>
              <a:t>the model is giving you predictions off of </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You can retrain </a:t>
            </a:r>
            <a:r>
              <a:rPr lang="en-US" dirty="0"/>
              <a:t>your model based on key metrics that you specify. </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mn-lt"/>
              <a:ea typeface="+mn-ea"/>
              <a:cs typeface="+mn-cs"/>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stepping back you can see that these solutions fulfill the whole end to end AI journey. It is very easy to deploy manage, and monitor your models, which goes back to the team sport strategy. And all of these things work together very seamlessly – you can pick specific pieces or you can bring them together to complete your DS and AI journey. I</a:t>
            </a:r>
            <a:r>
              <a:rPr lang="en-US" dirty="0">
                <a:sym typeface="Wingdings" pitchFamily="2" charset="2"/>
              </a:rPr>
              <a:t>f </a:t>
            </a:r>
            <a:r>
              <a:rPr lang="en-US" dirty="0"/>
              <a:t>you have any of these pieces already you can go ahead and get started with the whichever you need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293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This ML Workflow can be implemented in IBM Data Science Platform (product names).</a:t>
            </a:r>
          </a:p>
          <a:p>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AA1AC9-47A7-4B6F-8E3D-CE04F77F6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409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This ML Workflow can be implemented in IBM Data Science Platform (product names).</a:t>
            </a:r>
          </a:p>
          <a:p>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AA1AC9-47A7-4B6F-8E3D-CE04F77F6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12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44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B67909-32A8-214E-85E7-9AEA8D749B5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46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41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IBM Analytics</a:t>
            </a:r>
            <a:b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t>© 2015 IBM Corporation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B924B-E701-4F68-B2BF-A9B672B5BF5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378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19.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8.xml"/><Relationship Id="rId5" Type="http://schemas.openxmlformats.org/officeDocument/2006/relationships/image" Target="../media/image22.png"/><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24.em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0.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IBM Cloud / DOC ID / Month XX, 2017 / © 2017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67225" y="405273"/>
            <a:ext cx="4297421" cy="3687650"/>
          </a:xfrm>
          <a:prstGeom prst="rect">
            <a:avLst/>
          </a:prstGeom>
        </p:spPr>
      </p:pic>
    </p:spTree>
    <p:extLst>
      <p:ext uri="{BB962C8B-B14F-4D97-AF65-F5344CB8AC3E}">
        <p14:creationId xmlns:p14="http://schemas.microsoft.com/office/powerpoint/2010/main" val="131607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Cloud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92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5356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80457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8365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176407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123150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5232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32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37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IBM Cloud / DOC ID / Month XX, 2017 / © 2017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6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458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20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94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84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7772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133932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172281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317643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81454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2152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1166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058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234502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96254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14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04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02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8808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1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7333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spTree>
    <p:extLst>
      <p:ext uri="{BB962C8B-B14F-4D97-AF65-F5344CB8AC3E}">
        <p14:creationId xmlns:p14="http://schemas.microsoft.com/office/powerpoint/2010/main" val="387066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72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276104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2017 / © 2017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73029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1_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8938428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5" y="472634"/>
            <a:ext cx="1209675"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6547" y="451961"/>
            <a:ext cx="817632" cy="233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4"/>
          <p:cNvSpPr>
            <a:spLocks noChangeShapeType="1"/>
          </p:cNvSpPr>
          <p:nvPr/>
        </p:nvSpPr>
        <p:spPr bwMode="auto">
          <a:xfrm flipH="1">
            <a:off x="260352" y="679847"/>
            <a:ext cx="8621713" cy="0"/>
          </a:xfrm>
          <a:prstGeom prst="line">
            <a:avLst/>
          </a:prstGeom>
          <a:noFill/>
          <a:ln w="63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solidFill>
                <a:srgbClr val="000000"/>
              </a:solidFill>
            </a:endParaRPr>
          </a:p>
        </p:txBody>
      </p:sp>
      <p:pic>
        <p:nvPicPr>
          <p:cNvPr id="7" name="Picture 12" descr="BDA_PPT_color_4x3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90" y="2762250"/>
            <a:ext cx="8631237"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4" y="1757365"/>
            <a:ext cx="8631614" cy="808435"/>
          </a:xfrm>
        </p:spPr>
        <p:txBody>
          <a:bodyPr anchor="b"/>
          <a:lstStyle>
            <a:lvl1pPr>
              <a:defRPr sz="2625"/>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249239" y="688184"/>
            <a:ext cx="8593311" cy="369094"/>
          </a:xfrm>
        </p:spPr>
        <p:txBody>
          <a:bodyPr anchor="b"/>
          <a:lstStyle>
            <a:lvl1pPr marL="0" indent="0">
              <a:buFont typeface="Wingdings" charset="0"/>
              <a:buNone/>
              <a:defRPr sz="825"/>
            </a:lvl1pPr>
          </a:lstStyle>
          <a:p>
            <a:pPr lvl="0"/>
            <a:r>
              <a:rPr lang="en-US" noProof="0" dirty="0"/>
              <a:t>Click to Edit Master Subtitle Style</a:t>
            </a:r>
          </a:p>
        </p:txBody>
      </p:sp>
    </p:spTree>
    <p:extLst>
      <p:ext uri="{BB962C8B-B14F-4D97-AF65-F5344CB8AC3E}">
        <p14:creationId xmlns:p14="http://schemas.microsoft.com/office/powerpoint/2010/main" val="2116260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a:xfrm>
            <a:off x="300831" y="931195"/>
            <a:ext cx="8542338" cy="3824382"/>
          </a:xfrm>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06539222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BP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37493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lstStyle>
            <a:lvl1pPr algn="l">
              <a:defRPr sz="18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dirty="0"/>
              <a:t>Click to Edit Master Text Styles</a:t>
            </a:r>
          </a:p>
        </p:txBody>
      </p:sp>
    </p:spTree>
    <p:extLst>
      <p:ext uri="{BB962C8B-B14F-4D97-AF65-F5344CB8AC3E}">
        <p14:creationId xmlns:p14="http://schemas.microsoft.com/office/powerpoint/2010/main" val="28241124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66702" y="1103814"/>
            <a:ext cx="4194175" cy="3672976"/>
          </a:xfrm>
        </p:spPr>
        <p:txBody>
          <a:bodyPr/>
          <a:lstStyle>
            <a:lvl1pPr>
              <a:defRPr sz="1500"/>
            </a:lvl1pPr>
            <a:lvl2pPr>
              <a:defRPr sz="1350"/>
            </a:lvl2pPr>
            <a:lvl3pPr>
              <a:defRPr sz="12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13277" y="1103814"/>
            <a:ext cx="4195763" cy="3672976"/>
          </a:xfrm>
        </p:spPr>
        <p:txBody>
          <a:bodyPr/>
          <a:lstStyle>
            <a:lvl1pPr>
              <a:defRPr sz="1500"/>
            </a:lvl1pPr>
            <a:lvl2pPr>
              <a:defRPr sz="1350"/>
            </a:lvl2pPr>
            <a:lvl3pPr>
              <a:defRPr sz="12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803886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1047112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21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92175213"/>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sp>
        <p:nvSpPr>
          <p:cNvPr id="381" name="Title Text"/>
          <p:cNvSpPr txBox="1">
            <a:spLocks noGrp="1"/>
          </p:cNvSpPr>
          <p:nvPr>
            <p:ph type="title"/>
          </p:nvPr>
        </p:nvSpPr>
        <p:spPr>
          <a:xfrm>
            <a:off x="228600" y="201169"/>
            <a:ext cx="4114800" cy="4493753"/>
          </a:xfrm>
          <a:prstGeom prst="rect">
            <a:avLst/>
          </a:prstGeom>
        </p:spPr>
        <p:txBody>
          <a:bodyPr/>
          <a:lstStyle>
            <a:lvl1pPr>
              <a:defRPr>
                <a:solidFill>
                  <a:srgbClr val="000000"/>
                </a:solidFill>
              </a:defRPr>
            </a:lvl1pPr>
          </a:lstStyle>
          <a:p>
            <a:r>
              <a:t>Title Text</a:t>
            </a:r>
          </a:p>
        </p:txBody>
      </p:sp>
      <p:sp>
        <p:nvSpPr>
          <p:cNvPr id="382" name="Slide Number"/>
          <p:cNvSpPr txBox="1">
            <a:spLocks noGrp="1"/>
          </p:cNvSpPr>
          <p:nvPr>
            <p:ph type="sldNum" sz="quarter" idx="2"/>
          </p:nvPr>
        </p:nvSpPr>
        <p:spPr>
          <a:xfrm>
            <a:off x="8788402" y="4831560"/>
            <a:ext cx="127001" cy="1270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4508002"/>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B094C15-5262-4271-A302-772DF9804FBF}" type="datetimeFigureOut">
              <a:rPr lang="en-US" smtClean="0"/>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3370118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94C15-5262-4271-A302-772DF9804FBF}" type="datetimeFigureOut">
              <a:rPr lang="en-US" smtClean="0"/>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28270897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094C15-5262-4271-A302-772DF9804FBF}" type="datetimeFigureOut">
              <a:rPr lang="en-US" smtClean="0"/>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26739576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094C15-5262-4271-A302-772DF9804FBF}" type="datetimeFigureOut">
              <a:rPr lang="en-US" smtClean="0"/>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2126780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094C15-5262-4271-A302-772DF9804FBF}" type="datetimeFigureOut">
              <a:rPr lang="en-US" smtClean="0"/>
              <a:t>2/16/20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176195828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094C15-5262-4271-A302-772DF9804FBF}" type="datetimeFigureOut">
              <a:rPr lang="en-US" smtClean="0"/>
              <a:t>2/16/20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399606405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094C15-5262-4271-A302-772DF9804FBF}" type="datetimeFigureOut">
              <a:rPr lang="en-US" smtClean="0"/>
              <a:t>2/16/20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188707733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094C15-5262-4271-A302-772DF9804FBF}" type="datetimeFigureOut">
              <a:rPr lang="en-US" smtClean="0"/>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33933496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B094C15-5262-4271-A302-772DF9804FBF}" type="datetimeFigureOut">
              <a:rPr lang="en-US" smtClean="0"/>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77593634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94C15-5262-4271-A302-772DF9804FBF}" type="datetimeFigureOut">
              <a:rPr lang="en-US" smtClean="0"/>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11910298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94C15-5262-4271-A302-772DF9804FBF}" type="datetimeFigureOut">
              <a:rPr lang="en-US" smtClean="0"/>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C85B9A-8226-4AC7-8BED-449704104F0B}" type="slidenum">
              <a:rPr lang="en-US" smtClean="0"/>
              <a:t>‹#›</a:t>
            </a:fld>
            <a:endParaRPr lang="en-US"/>
          </a:p>
        </p:txBody>
      </p:sp>
    </p:spTree>
    <p:extLst>
      <p:ext uri="{BB962C8B-B14F-4D97-AF65-F5344CB8AC3E}">
        <p14:creationId xmlns:p14="http://schemas.microsoft.com/office/powerpoint/2010/main" val="29079340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3032"/>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234993" y="403673"/>
            <a:ext cx="4901939" cy="4732758"/>
          </a:xfrm>
          <a:prstGeom prst="rect">
            <a:avLst/>
          </a:prstGeom>
        </p:spPr>
      </p:pic>
      <p:sp>
        <p:nvSpPr>
          <p:cNvPr id="16" name="Text Placeholder 14"/>
          <p:cNvSpPr>
            <a:spLocks noGrp="1"/>
          </p:cNvSpPr>
          <p:nvPr>
            <p:ph type="body" sz="quarter" idx="10"/>
          </p:nvPr>
        </p:nvSpPr>
        <p:spPr>
          <a:xfrm>
            <a:off x="254622" y="1865931"/>
            <a:ext cx="3860178" cy="1931194"/>
          </a:xfrm>
        </p:spPr>
        <p:txBody>
          <a:bodyPr>
            <a:normAutofit/>
          </a:bodyPr>
          <a:lstStyle>
            <a:lvl1pPr marL="0" indent="0">
              <a:buNone/>
              <a:defRPr sz="3300" b="1">
                <a:solidFill>
                  <a:srgbClr val="0AA9FF"/>
                </a:solidFill>
                <a:latin typeface="Helvetica" panose="020B0604020202020204" pitchFamily="34" charset="0"/>
                <a:cs typeface="Helvetica" panose="020B0604020202020204" pitchFamily="34" charset="0"/>
              </a:defRPr>
            </a:lvl1pPr>
            <a:lvl2pPr marL="342892" indent="0">
              <a:buNone/>
              <a:defRPr sz="1950">
                <a:solidFill>
                  <a:srgbClr val="0AA9FF"/>
                </a:solidFill>
                <a:latin typeface="Helvetica" panose="020B0604020202020204" pitchFamily="34" charset="0"/>
                <a:cs typeface="Helvetica" panose="020B0604020202020204" pitchFamily="34" charset="0"/>
              </a:defRPr>
            </a:lvl2pPr>
          </a:lstStyle>
          <a:p>
            <a:pPr lvl="0"/>
            <a:r>
              <a:rPr lang="en-US"/>
              <a:t>Edit Master text styles</a:t>
            </a:r>
          </a:p>
        </p:txBody>
      </p:sp>
      <p:pic>
        <p:nvPicPr>
          <p:cNvPr id="4" name="Picture 3" descr="ibm_blu40.png"/>
          <p:cNvPicPr>
            <a:picLocks noChangeAspect="1"/>
          </p:cNvPicPr>
          <p:nvPr userDrawn="1"/>
        </p:nvPicPr>
        <p:blipFill>
          <a:blip r:embed="rId4" cstate="hqprint">
            <a:extLst>
              <a:ext uri="{BEBA8EAE-BF5A-486C-A8C5-ECC9F3942E4B}">
                <a14:imgProps xmlns:a14="http://schemas.microsoft.com/office/drawing/2010/main">
                  <a14:imgLayer r:embed="rId5">
                    <a14:imgEffect>
                      <a14:colorTemperature colorTemp="1500"/>
                    </a14:imgEffect>
                  </a14:imgLayer>
                </a14:imgProps>
              </a:ext>
              <a:ext uri="{28A0092B-C50C-407E-A947-70E740481C1C}">
                <a14:useLocalDpi xmlns:a14="http://schemas.microsoft.com/office/drawing/2010/main"/>
              </a:ext>
            </a:extLst>
          </a:blip>
          <a:stretch>
            <a:fillRect/>
          </a:stretch>
        </p:blipFill>
        <p:spPr>
          <a:xfrm>
            <a:off x="254623" y="4862059"/>
            <a:ext cx="356617" cy="144585"/>
          </a:xfrm>
          <a:prstGeom prst="rect">
            <a:avLst/>
          </a:prstGeom>
        </p:spPr>
      </p:pic>
      <p:sp>
        <p:nvSpPr>
          <p:cNvPr id="5" name="Rectangle 6"/>
          <p:cNvSpPr>
            <a:spLocks noGrp="1" noChangeArrowheads="1"/>
          </p:cNvSpPr>
          <p:nvPr>
            <p:ph type="sldNum" sz="quarter" idx="11"/>
          </p:nvPr>
        </p:nvSpPr>
        <p:spPr>
          <a:xfrm>
            <a:off x="6858000" y="4857826"/>
            <a:ext cx="2133600" cy="173831"/>
          </a:xfrm>
          <a:prstGeom prst="rect">
            <a:avLst/>
          </a:prstGeom>
        </p:spPr>
        <p:txBody>
          <a:bodyPr/>
          <a:lstStyle>
            <a:lvl1pPr>
              <a:defRPr/>
            </a:lvl1pPr>
          </a:lstStyle>
          <a:p>
            <a:pPr>
              <a:defRPr/>
            </a:pPr>
            <a:fld id="{B0F2E7FC-6C9F-405C-9A8E-D093D699467B}" type="slidenum">
              <a:rPr lang="en-US" altLang="en-US"/>
              <a:pPr>
                <a:defRPr/>
              </a:pPr>
              <a:t>‹#›</a:t>
            </a:fld>
            <a:endParaRPr lang="en-US" altLang="en-US"/>
          </a:p>
        </p:txBody>
      </p:sp>
    </p:spTree>
    <p:extLst>
      <p:ext uri="{BB962C8B-B14F-4D97-AF65-F5344CB8AC3E}">
        <p14:creationId xmlns:p14="http://schemas.microsoft.com/office/powerpoint/2010/main" val="204778105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lumMod val="95000"/>
                    <a:lumOff val="5000"/>
                  </a:schemeClr>
                </a:solidFill>
              </a:defRPr>
            </a:lvl1pPr>
          </a:lstStyle>
          <a:p>
            <a:r>
              <a:rPr lang="en-US">
                <a:solidFill>
                  <a:srgbClr val="000000">
                    <a:lumMod val="95000"/>
                    <a:lumOff val="5000"/>
                  </a:srgbClr>
                </a:solidFill>
              </a:rPr>
              <a:t>Think 2019 / 6525 / February 13, 2019 / © 2019 IBM Corporation</a:t>
            </a:r>
            <a:endParaRPr lang="en-US" dirty="0">
              <a:solidFill>
                <a:srgbClr val="000000">
                  <a:lumMod val="95000"/>
                  <a:lumOff val="5000"/>
                </a:srgbClr>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10" name="Picture 9" descr="ibm_gry.png"/>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pic>
        <p:nvPicPr>
          <p:cNvPr id="8" name="Picture 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4331" y="53645"/>
            <a:ext cx="1599820" cy="505236"/>
          </a:xfrm>
          <a:prstGeom prst="rect">
            <a:avLst/>
          </a:prstGeom>
        </p:spPr>
      </p:pic>
    </p:spTree>
    <p:extLst>
      <p:ext uri="{BB962C8B-B14F-4D97-AF65-F5344CB8AC3E}">
        <p14:creationId xmlns:p14="http://schemas.microsoft.com/office/powerpoint/2010/main" val="13021507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95735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619242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52541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8058285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9897916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11376444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8654793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96618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43272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25470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266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074748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98524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05556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15570234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09013378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20335466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220250353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51992672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4081263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13006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778236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66964800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203755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695458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860356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44371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0784866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146389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96797068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Tree>
    <p:extLst>
      <p:ext uri="{BB962C8B-B14F-4D97-AF65-F5344CB8AC3E}">
        <p14:creationId xmlns:p14="http://schemas.microsoft.com/office/powerpoint/2010/main" val="3936346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5079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1579908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Think 2019 / 6525 / February 13, 2019 / © 2019 IBM Corporation</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18777442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24142320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5" y="4070688"/>
            <a:ext cx="812409" cy="757345"/>
          </a:xfrm>
          <a:prstGeom prst="rect">
            <a:avLst/>
          </a:prstGeom>
        </p:spPr>
      </p:pic>
    </p:spTree>
    <p:extLst>
      <p:ext uri="{BB962C8B-B14F-4D97-AF65-F5344CB8AC3E}">
        <p14:creationId xmlns:p14="http://schemas.microsoft.com/office/powerpoint/2010/main" val="400296826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601" y="4726051"/>
            <a:ext cx="478763" cy="192024"/>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3586483" y="549848"/>
            <a:ext cx="5553449" cy="4593653"/>
          </a:xfrm>
          <a:prstGeom prst="rect">
            <a:avLst/>
          </a:prstGeom>
        </p:spPr>
      </p:pic>
    </p:spTree>
    <p:extLst>
      <p:ext uri="{BB962C8B-B14F-4D97-AF65-F5344CB8AC3E}">
        <p14:creationId xmlns:p14="http://schemas.microsoft.com/office/powerpoint/2010/main" val="165425979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46489" y="4386453"/>
            <a:ext cx="568912" cy="530352"/>
          </a:xfrm>
          <a:prstGeom prst="rect">
            <a:avLst/>
          </a:prstGeom>
        </p:spPr>
      </p:pic>
      <p:pic>
        <p:nvPicPr>
          <p:cNvPr id="8" name="Picture 7"/>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8600" y="4613682"/>
            <a:ext cx="478763" cy="192024"/>
          </a:xfrm>
          <a:prstGeom prst="rect">
            <a:avLst/>
          </a:prstGeom>
        </p:spPr>
      </p:pic>
    </p:spTree>
    <p:extLst>
      <p:ext uri="{BB962C8B-B14F-4D97-AF65-F5344CB8AC3E}">
        <p14:creationId xmlns:p14="http://schemas.microsoft.com/office/powerpoint/2010/main" val="5957166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3255182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8562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775469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77239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7495898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384085872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07210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252570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11102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652836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292508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4735863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22310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05447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3178371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7537769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6051149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30844380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8041055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831868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04285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62519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205919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64022185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346625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43750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389048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8005740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46373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03708019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392660318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07733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6018224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3951"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322446735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Dark Blank">
    <p:spTree>
      <p:nvGrpSpPr>
        <p:cNvPr id="1" name=""/>
        <p:cNvGrpSpPr/>
        <p:nvPr/>
      </p:nvGrpSpPr>
      <p:grpSpPr>
        <a:xfrm>
          <a:off x="0" y="0"/>
          <a:ext cx="0" cy="0"/>
          <a:chOff x="0" y="0"/>
          <a:chExt cx="0" cy="0"/>
        </a:xfrm>
      </p:grpSpPr>
      <p:sp>
        <p:nvSpPr>
          <p:cNvPr id="429" name="Text Placeholder 15"/>
          <p:cNvSpPr>
            <a:spLocks noGrp="1"/>
          </p:cNvSpPr>
          <p:nvPr>
            <p:ph type="body" sz="quarter" idx="13"/>
          </p:nvPr>
        </p:nvSpPr>
        <p:spPr>
          <a:xfrm>
            <a:off x="190500" y="190502"/>
            <a:ext cx="3018186" cy="390917"/>
          </a:xfrm>
          <a:prstGeom prst="rect">
            <a:avLst/>
          </a:prstGeom>
        </p:spPr>
        <p:txBody>
          <a:bodyPr lIns="45719" tIns="45719" rIns="45719" bIns="45719" anchor="t"/>
          <a:lstStyle>
            <a:lvl1pPr marL="0" indent="0" defTabSz="582916">
              <a:lnSpc>
                <a:spcPct val="90000"/>
              </a:lnSpc>
              <a:spcBef>
                <a:spcPts val="0"/>
              </a:spcBef>
              <a:buSzTx/>
              <a:buNone/>
              <a:defRPr sz="2295" b="1">
                <a:solidFill>
                  <a:schemeClr val="accent2">
                    <a:satOff val="-3637"/>
                    <a:lumOff val="-17764"/>
                  </a:schemeClr>
                </a:solidFill>
                <a:latin typeface="Arial"/>
                <a:ea typeface="Arial"/>
                <a:cs typeface="Arial"/>
                <a:sym typeface="Arial"/>
              </a:defRPr>
            </a:lvl1pPr>
          </a:lstStyle>
          <a:p>
            <a:r>
              <a:t>Slide Title</a:t>
            </a:r>
          </a:p>
        </p:txBody>
      </p:sp>
      <p:sp>
        <p:nvSpPr>
          <p:cNvPr id="430" name="Slide Number"/>
          <p:cNvSpPr txBox="1">
            <a:spLocks noGrp="1"/>
          </p:cNvSpPr>
          <p:nvPr>
            <p:ph type="sldNum" sz="quarter" idx="2"/>
          </p:nvPr>
        </p:nvSpPr>
        <p:spPr>
          <a:xfrm>
            <a:off x="80508" y="4877717"/>
            <a:ext cx="205242" cy="198192"/>
          </a:xfrm>
          <a:prstGeom prst="rect">
            <a:avLst/>
          </a:prstGeom>
        </p:spPr>
        <p:txBody>
          <a:bodyPr lIns="45719" tIns="45719" rIns="45719" bIns="45719" anchor="ctr"/>
          <a:lstStyle>
            <a:lvl1pPr algn="l" defTabSz="685783">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43860682"/>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5" y="0"/>
            <a:ext cx="2286001" cy="5143500"/>
          </a:xfrm>
          <a:prstGeom prst="rect">
            <a:avLst/>
          </a:prstGeom>
          <a:solidFill>
            <a:srgbClr val="ECECEC"/>
          </a:solidFill>
          <a:ln w="3175"/>
        </p:spPr>
        <p:txBody>
          <a:bodyPr lIns="19050" tIns="19050" rIns="19050" bIns="19050" anchor="ctr"/>
          <a:lstStyle>
            <a:lvl1pPr algn="ctr" defTabSz="171442">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5" y="0"/>
            <a:ext cx="2286001" cy="5143500"/>
          </a:xfrm>
          <a:prstGeom prst="rect">
            <a:avLst/>
          </a:prstGeom>
          <a:solidFill>
            <a:srgbClr val="E0E0E0"/>
          </a:solidFill>
          <a:ln w="3175"/>
        </p:spPr>
        <p:txBody>
          <a:bodyPr lIns="19050" tIns="19050" rIns="19050" bIns="19050" anchor="ctr"/>
          <a:lstStyle>
            <a:lvl1pPr algn="ctr" defTabSz="171442">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5" y="0"/>
            <a:ext cx="2286001" cy="5143500"/>
          </a:xfrm>
          <a:prstGeom prst="rect">
            <a:avLst/>
          </a:prstGeom>
          <a:solidFill>
            <a:srgbClr val="959595"/>
          </a:solidFill>
          <a:ln w="3175"/>
        </p:spPr>
        <p:txBody>
          <a:bodyPr lIns="19050" tIns="19050" rIns="19050" bIns="19050" anchor="ctr"/>
          <a:lstStyle>
            <a:lvl1pPr algn="ctr" defTabSz="171442">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46">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393678101"/>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00" y="207403"/>
            <a:ext cx="8545512" cy="376238"/>
          </a:xfrm>
          <a:prstGeom prst="rect">
            <a:avLst/>
          </a:prstGeom>
        </p:spPr>
        <p:txBody>
          <a:bodyPr/>
          <a:lstStyle>
            <a:lvl1pPr algn="l">
              <a:defRPr sz="2400">
                <a:solidFill>
                  <a:schemeClr val="bg1"/>
                </a:solidFill>
                <a:latin typeface="IBM Plex Sans" charset="0"/>
                <a:ea typeface="IBM Plex Sans" charset="0"/>
                <a:cs typeface="IBM Plex Sans" charset="0"/>
              </a:defRPr>
            </a:lvl1pPr>
          </a:lstStyle>
          <a:p>
            <a:r>
              <a:rPr lang="en-CA"/>
              <a:t>Click to edit Master title style</a:t>
            </a:r>
            <a:endParaRPr lang="en-US"/>
          </a:p>
        </p:txBody>
      </p:sp>
      <p:sp>
        <p:nvSpPr>
          <p:cNvPr id="3" name="Content Placeholder 2"/>
          <p:cNvSpPr>
            <a:spLocks noGrp="1"/>
          </p:cNvSpPr>
          <p:nvPr>
            <p:ph idx="1"/>
          </p:nvPr>
        </p:nvSpPr>
        <p:spPr>
          <a:xfrm>
            <a:off x="266700" y="967274"/>
            <a:ext cx="8542338" cy="3824382"/>
          </a:xfrm>
          <a:prstGeom prst="rect">
            <a:avLst/>
          </a:prstGeom>
        </p:spPr>
        <p:txBody>
          <a:bodyPr/>
          <a:lstStyle>
            <a:lvl1pPr>
              <a:spcBef>
                <a:spcPts val="460"/>
              </a:spcBef>
              <a:defRPr>
                <a:latin typeface="IBM Plex Sans" charset="0"/>
                <a:ea typeface="IBM Plex Sans" charset="0"/>
                <a:cs typeface="IBM Plex Sans" charset="0"/>
              </a:defRPr>
            </a:lvl1pPr>
            <a:lvl2pPr marL="290202" indent="-126796">
              <a:spcBef>
                <a:spcPts val="460"/>
              </a:spcBef>
              <a:buClr>
                <a:schemeClr val="tx1"/>
              </a:buClr>
              <a:buFont typeface="STHeitiSC-Light" charset="-122"/>
              <a:buChar char="－"/>
              <a:defRPr b="0">
                <a:latin typeface="IBM Plex Sans" charset="0"/>
                <a:ea typeface="IBM Plex Sans" charset="0"/>
                <a:cs typeface="IBM Plex Sans" charset="0"/>
              </a:defRPr>
            </a:lvl2pPr>
            <a:lvl3pPr>
              <a:spcBef>
                <a:spcPts val="460"/>
              </a:spcBef>
              <a:defRPr>
                <a:latin typeface="IBM Plex Sans" charset="0"/>
                <a:ea typeface="IBM Plex Sans" charset="0"/>
                <a:cs typeface="IBM Plex Sans" charset="0"/>
              </a:defRPr>
            </a:lvl3pPr>
            <a:lvl4pPr>
              <a:spcBef>
                <a:spcPts val="460"/>
              </a:spcBef>
              <a:defRPr>
                <a:latin typeface="IBM Plex Sans" charset="0"/>
                <a:ea typeface="IBM Plex Sans" charset="0"/>
                <a:cs typeface="IBM Plex Sans" charset="0"/>
              </a:defRPr>
            </a:lvl4pPr>
            <a:lvl5pPr>
              <a:spcBef>
                <a:spcPts val="460"/>
              </a:spcBef>
              <a:defRPr>
                <a:latin typeface="IBM Plex Sans" charset="0"/>
                <a:ea typeface="IBM Plex Sans" charset="0"/>
                <a:cs typeface="IBM Plex Sans"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7612401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468920" y="239915"/>
            <a:ext cx="2488662" cy="230833"/>
          </a:xfrm>
          <a:prstGeom prst="rect">
            <a:avLst/>
          </a:prstGeom>
        </p:spPr>
        <p:txBody>
          <a:bodyPr wrap="none">
            <a:spAutoFit/>
          </a:bodyPr>
          <a:lstStyle>
            <a:lvl1pPr marL="0" marR="0" indent="0" algn="l" defTabSz="232223" latinLnBrk="0">
              <a:lnSpc>
                <a:spcPct val="100000"/>
              </a:lnSpc>
              <a:spcBef>
                <a:spcPts val="0"/>
              </a:spcBef>
              <a:spcAft>
                <a:spcPts val="0"/>
              </a:spcAft>
              <a:buClrTx/>
              <a:buSzTx/>
              <a:buFontTx/>
              <a:buNone/>
              <a:tabLst/>
              <a:defRPr lang="en-US" sz="1500" b="0" i="0" u="none" strike="noStrike" kern="1200" cap="none" spc="0" baseline="0" dirty="0">
                <a:ln>
                  <a:noFill/>
                </a:ln>
                <a:solidFill>
                  <a:schemeClr val="tx1"/>
                </a:solidFill>
                <a:uFillTx/>
                <a:latin typeface="Helvetica Neue"/>
                <a:ea typeface="MS PGothic" pitchFamily="34" charset="-128"/>
                <a:cs typeface="MS PGothic" charset="0"/>
                <a:sym typeface="HelvNeue Medium for IBM"/>
              </a:defRPr>
            </a:lvl1pPr>
          </a:lstStyle>
          <a:p>
            <a:pPr lvl="0"/>
            <a:r>
              <a:rPr lang="en-US" dirty="0"/>
              <a:t>Click to edit Master title style</a:t>
            </a:r>
          </a:p>
        </p:txBody>
      </p:sp>
      <p:sp>
        <p:nvSpPr>
          <p:cNvPr id="3" name="Slide Number Placeholder 5"/>
          <p:cNvSpPr>
            <a:spLocks noGrp="1"/>
          </p:cNvSpPr>
          <p:nvPr>
            <p:ph type="sldNum" sz="quarter" idx="10"/>
          </p:nvPr>
        </p:nvSpPr>
        <p:spPr>
          <a:xfrm>
            <a:off x="8705851" y="4905595"/>
            <a:ext cx="120650" cy="118952"/>
          </a:xfrm>
          <a:prstGeom prst="rect">
            <a:avLst/>
          </a:prstGeom>
        </p:spPr>
        <p:txBody>
          <a:bodyPr lIns="34299" tIns="17150" rIns="34299" bIns="17150"/>
          <a:lstStyle>
            <a:lvl1pPr>
              <a:defRPr/>
            </a:lvl1pPr>
          </a:lstStyle>
          <a:p>
            <a:pPr>
              <a:defRPr/>
            </a:pPr>
            <a:fld id="{24F164AC-2262-49C2-BA87-5AB7C83C2F12}" type="slidenum">
              <a:rPr lang="en-US"/>
              <a:pPr>
                <a:defRPr/>
              </a:pPr>
              <a:t>‹#›</a:t>
            </a:fld>
            <a:endParaRPr lang="en-US" dirty="0"/>
          </a:p>
        </p:txBody>
      </p:sp>
    </p:spTree>
    <p:extLst>
      <p:ext uri="{BB962C8B-B14F-4D97-AF65-F5344CB8AC3E}">
        <p14:creationId xmlns:p14="http://schemas.microsoft.com/office/powerpoint/2010/main" val="10645420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946511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1121444702"/>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1796624622"/>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43403456"/>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67490649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986368"/>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76786"/>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740353998"/>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376542155"/>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739821335"/>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78935929"/>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052973465"/>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383348168"/>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462522383"/>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9796702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956416716"/>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6627641"/>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032873"/>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3948926"/>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845365566"/>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500785586"/>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879358355"/>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07523132"/>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416849"/>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886036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63369087"/>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0905251"/>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67604459"/>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446386477"/>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3375228529"/>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80893409"/>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1683409"/>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19883292"/>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3838737"/>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75160405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5194383"/>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95894719"/>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2698532568"/>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89712622"/>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36027665"/>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7941610"/>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501610"/>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1"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21877693"/>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2227107510"/>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4816026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94759144"/>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1"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657269950"/>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03756163"/>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20551226"/>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687325673"/>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917732180"/>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683997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1040030"/>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21526721"/>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2833937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990167691"/>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433688318"/>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4068701551"/>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8490332"/>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3119397"/>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89572457"/>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96291076"/>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27606394"/>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873504544"/>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371915780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84293054"/>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5415220"/>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3766315"/>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42588999"/>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1652926270"/>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2474878"/>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510662394"/>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730664146"/>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00650611"/>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29208483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78706946"/>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00375890"/>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698973381"/>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027797035"/>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897851084"/>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48293481"/>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2499082"/>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537826052"/>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291912486"/>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7319569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Cloud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63875064"/>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126571243"/>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41206503"/>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57202474"/>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860300357"/>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233730870"/>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2678118212"/>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980841948"/>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8897380"/>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360508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18657515"/>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62832106"/>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41478149"/>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432401769"/>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3205556414"/>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06870162"/>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73693170"/>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8496727"/>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0466456"/>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22501402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6425145"/>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045741336"/>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220519841"/>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98362806"/>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398953101"/>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9681880"/>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37044105"/>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026379276"/>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878127957"/>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7608824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90777324"/>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46467756"/>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070691456"/>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279134131"/>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781725846"/>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945177697"/>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454552182"/>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15950572"/>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46914352"/>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03830793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190807059"/>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2226605924"/>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428343587"/>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74440501"/>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1975184"/>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0476011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1866049"/>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28762881"/>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609982790"/>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388317506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27002782"/>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499565174"/>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5446257"/>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68504848"/>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2294587523"/>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240293499"/>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078826293"/>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292929128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871249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8253018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84084347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39122292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96937663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285162282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23882175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78866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14160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82880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17030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0781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018252"/>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160255"/>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22589536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28584292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36513437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50530492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14887444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9673497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4933262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137130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06253463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7494788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60472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75848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954617"/>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50771465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930573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413528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7339451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657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284972206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55569777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a:cs typeface="Arial" charset="0"/>
              </a:rPr>
              <a:t>Think 2019 / 7365 / Feb 11,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50430202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16_SLIDE 1">
    <p:spTree>
      <p:nvGrpSpPr>
        <p:cNvPr id="1" name=""/>
        <p:cNvGrpSpPr/>
        <p:nvPr/>
      </p:nvGrpSpPr>
      <p:grpSpPr>
        <a:xfrm>
          <a:off x="0" y="0"/>
          <a:ext cx="0" cy="0"/>
          <a:chOff x="0" y="0"/>
          <a:chExt cx="0" cy="0"/>
        </a:xfrm>
      </p:grpSpPr>
      <p:sp>
        <p:nvSpPr>
          <p:cNvPr id="8" name="Textplatzhalter 19"/>
          <p:cNvSpPr>
            <a:spLocks noGrp="1"/>
          </p:cNvSpPr>
          <p:nvPr>
            <p:ph type="body" sz="quarter" idx="13" hasCustomPrompt="1"/>
          </p:nvPr>
        </p:nvSpPr>
        <p:spPr>
          <a:xfrm>
            <a:off x="405054" y="796327"/>
            <a:ext cx="8333895" cy="321174"/>
          </a:xfrm>
          <a:prstGeom prst="rect">
            <a:avLst/>
          </a:prstGeom>
        </p:spPr>
        <p:txBody>
          <a:bodyPr lIns="0" tIns="0" rIns="0" bIns="0">
            <a:noAutofit/>
          </a:bodyPr>
          <a:lstStyle>
            <a:lvl1pPr marL="0" indent="0">
              <a:buFontTx/>
              <a:buNone/>
              <a:defRPr sz="1800" baseline="0">
                <a:solidFill>
                  <a:schemeClr val="bg1">
                    <a:lumMod val="50000"/>
                  </a:schemeClr>
                </a:solidFill>
              </a:defRPr>
            </a:lvl1pPr>
          </a:lstStyle>
          <a:p>
            <a:r>
              <a:rPr lang="de-DE" dirty="0">
                <a:latin typeface="Calibri Light" panose="020F0302020204030204" pitchFamily="34" charset="0"/>
              </a:rPr>
              <a:t>Enter your </a:t>
            </a:r>
            <a:r>
              <a:rPr lang="de-DE" dirty="0" err="1">
                <a:latin typeface="Calibri Light" panose="020F0302020204030204" pitchFamily="34" charset="0"/>
              </a:rPr>
              <a:t>subheadline</a:t>
            </a:r>
            <a:r>
              <a:rPr lang="de-DE" dirty="0">
                <a:latin typeface="Calibri Light" panose="020F0302020204030204" pitchFamily="34" charset="0"/>
              </a:rPr>
              <a:t> </a:t>
            </a:r>
            <a:r>
              <a:rPr lang="de-DE" dirty="0" err="1">
                <a:latin typeface="Calibri Light" panose="020F0302020204030204" pitchFamily="34" charset="0"/>
              </a:rPr>
              <a:t>here</a:t>
            </a:r>
            <a:endParaRPr lang="de-DE" dirty="0">
              <a:latin typeface="Calibri Light" panose="020F0302020204030204" pitchFamily="34" charset="0"/>
            </a:endParaRPr>
          </a:p>
        </p:txBody>
      </p:sp>
      <p:sp>
        <p:nvSpPr>
          <p:cNvPr id="14" name="Titel 1"/>
          <p:cNvSpPr>
            <a:spLocks noGrp="1"/>
          </p:cNvSpPr>
          <p:nvPr>
            <p:ph type="title"/>
          </p:nvPr>
        </p:nvSpPr>
        <p:spPr>
          <a:xfrm>
            <a:off x="405053" y="258704"/>
            <a:ext cx="8333895" cy="537623"/>
          </a:xfrm>
          <a:prstGeom prst="rect">
            <a:avLst/>
          </a:prstGeom>
        </p:spPr>
        <p:txBody>
          <a:bodyPr lIns="0" tIns="0" rIns="0" bIns="108000" anchor="t" anchorCtr="0">
            <a:noAutofit/>
          </a:bodyPr>
          <a:lstStyle>
            <a:lvl1pPr>
              <a:lnSpc>
                <a:spcPct val="100000"/>
              </a:lnSpc>
              <a:defRPr sz="3600" b="0">
                <a:solidFill>
                  <a:schemeClr val="tx1"/>
                </a:solidFill>
                <a:latin typeface="Bebas Neue" pitchFamily="34" charset="0"/>
              </a:defRPr>
            </a:lvl1pPr>
          </a:lstStyle>
          <a:p>
            <a:endParaRPr lang="de-DE" dirty="0"/>
          </a:p>
        </p:txBody>
      </p:sp>
      <p:sp>
        <p:nvSpPr>
          <p:cNvPr id="60" name="Bildplatzhalter 2"/>
          <p:cNvSpPr>
            <a:spLocks noGrp="1"/>
          </p:cNvSpPr>
          <p:nvPr>
            <p:ph type="pic" sz="quarter" idx="14"/>
          </p:nvPr>
        </p:nvSpPr>
        <p:spPr>
          <a:xfrm>
            <a:off x="456745" y="1615379"/>
            <a:ext cx="1483067" cy="11124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1" name="Bildplatzhalter 2"/>
          <p:cNvSpPr>
            <a:spLocks noGrp="1"/>
          </p:cNvSpPr>
          <p:nvPr>
            <p:ph type="pic" sz="quarter" idx="15"/>
          </p:nvPr>
        </p:nvSpPr>
        <p:spPr>
          <a:xfrm>
            <a:off x="3830607" y="1615379"/>
            <a:ext cx="1483067" cy="11124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2" name="Bildplatzhalter 2"/>
          <p:cNvSpPr>
            <a:spLocks noGrp="1"/>
          </p:cNvSpPr>
          <p:nvPr>
            <p:ph type="pic" sz="quarter" idx="16"/>
          </p:nvPr>
        </p:nvSpPr>
        <p:spPr>
          <a:xfrm>
            <a:off x="7206241" y="1612457"/>
            <a:ext cx="1483067" cy="11124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3" name="Bildplatzhalter 2"/>
          <p:cNvSpPr>
            <a:spLocks noGrp="1"/>
          </p:cNvSpPr>
          <p:nvPr>
            <p:ph type="pic" sz="quarter" idx="17"/>
          </p:nvPr>
        </p:nvSpPr>
        <p:spPr>
          <a:xfrm>
            <a:off x="2142345" y="3535377"/>
            <a:ext cx="1483067" cy="11124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4" name="Bildplatzhalter 2"/>
          <p:cNvSpPr>
            <a:spLocks noGrp="1"/>
          </p:cNvSpPr>
          <p:nvPr>
            <p:ph type="pic" sz="quarter" idx="18"/>
          </p:nvPr>
        </p:nvSpPr>
        <p:spPr>
          <a:xfrm>
            <a:off x="5518865" y="3535377"/>
            <a:ext cx="1483067" cy="11124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Tree>
    <p:extLst>
      <p:ext uri="{BB962C8B-B14F-4D97-AF65-F5344CB8AC3E}">
        <p14:creationId xmlns:p14="http://schemas.microsoft.com/office/powerpoint/2010/main" val="724524373"/>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759091"/>
      </p:ext>
    </p:extLst>
  </p:cSld>
  <p:clrMapOvr>
    <a:masterClrMapping/>
  </p:clrMapOvr>
  <p:transition spd="med">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7168402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4_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cs typeface="Arial" charset="0"/>
              </a:rPr>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31084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CB4B4D-7CA3-9044-876B-883B54F8677D}" type="slidenum">
              <a:rPr kumimoji="0" sz="600" b="0" i="0" u="none" strike="noStrike" kern="1200" cap="none" spc="0" normalizeH="0" baseline="0" noProof="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sz="600" b="0" i="0" u="none" strike="noStrike" kern="1200" cap="none" spc="0" normalizeH="0" baseline="0" noProof="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2580892114"/>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39019501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7" Type="http://schemas.openxmlformats.org/officeDocument/2006/relationships/slideLayout" Target="../slideLayouts/slideLayout391.xml"/><Relationship Id="rId21" Type="http://schemas.openxmlformats.org/officeDocument/2006/relationships/slideLayout" Target="../slideLayouts/slideLayout295.xml"/><Relationship Id="rId42" Type="http://schemas.openxmlformats.org/officeDocument/2006/relationships/slideLayout" Target="../slideLayouts/slideLayout316.xml"/><Relationship Id="rId63" Type="http://schemas.openxmlformats.org/officeDocument/2006/relationships/slideLayout" Target="../slideLayouts/slideLayout337.xml"/><Relationship Id="rId84" Type="http://schemas.openxmlformats.org/officeDocument/2006/relationships/slideLayout" Target="../slideLayouts/slideLayout358.xml"/><Relationship Id="rId138" Type="http://schemas.openxmlformats.org/officeDocument/2006/relationships/slideLayout" Target="../slideLayouts/slideLayout412.xml"/><Relationship Id="rId107" Type="http://schemas.openxmlformats.org/officeDocument/2006/relationships/slideLayout" Target="../slideLayouts/slideLayout381.xml"/><Relationship Id="rId11" Type="http://schemas.openxmlformats.org/officeDocument/2006/relationships/slideLayout" Target="../slideLayouts/slideLayout285.xml"/><Relationship Id="rId32" Type="http://schemas.openxmlformats.org/officeDocument/2006/relationships/slideLayout" Target="../slideLayouts/slideLayout306.xml"/><Relationship Id="rId37" Type="http://schemas.openxmlformats.org/officeDocument/2006/relationships/slideLayout" Target="../slideLayouts/slideLayout311.xml"/><Relationship Id="rId53" Type="http://schemas.openxmlformats.org/officeDocument/2006/relationships/slideLayout" Target="../slideLayouts/slideLayout327.xml"/><Relationship Id="rId58" Type="http://schemas.openxmlformats.org/officeDocument/2006/relationships/slideLayout" Target="../slideLayouts/slideLayout332.xml"/><Relationship Id="rId74" Type="http://schemas.openxmlformats.org/officeDocument/2006/relationships/slideLayout" Target="../slideLayouts/slideLayout348.xml"/><Relationship Id="rId79" Type="http://schemas.openxmlformats.org/officeDocument/2006/relationships/slideLayout" Target="../slideLayouts/slideLayout353.xml"/><Relationship Id="rId102" Type="http://schemas.openxmlformats.org/officeDocument/2006/relationships/slideLayout" Target="../slideLayouts/slideLayout376.xml"/><Relationship Id="rId123" Type="http://schemas.openxmlformats.org/officeDocument/2006/relationships/slideLayout" Target="../slideLayouts/slideLayout397.xml"/><Relationship Id="rId128" Type="http://schemas.openxmlformats.org/officeDocument/2006/relationships/slideLayout" Target="../slideLayouts/slideLayout402.xml"/><Relationship Id="rId5" Type="http://schemas.openxmlformats.org/officeDocument/2006/relationships/slideLayout" Target="../slideLayouts/slideLayout279.xml"/><Relationship Id="rId90" Type="http://schemas.openxmlformats.org/officeDocument/2006/relationships/slideLayout" Target="../slideLayouts/slideLayout364.xml"/><Relationship Id="rId95" Type="http://schemas.openxmlformats.org/officeDocument/2006/relationships/slideLayout" Target="../slideLayouts/slideLayout369.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43" Type="http://schemas.openxmlformats.org/officeDocument/2006/relationships/slideLayout" Target="../slideLayouts/slideLayout317.xml"/><Relationship Id="rId48" Type="http://schemas.openxmlformats.org/officeDocument/2006/relationships/slideLayout" Target="../slideLayouts/slideLayout322.xml"/><Relationship Id="rId64" Type="http://schemas.openxmlformats.org/officeDocument/2006/relationships/slideLayout" Target="../slideLayouts/slideLayout338.xml"/><Relationship Id="rId69" Type="http://schemas.openxmlformats.org/officeDocument/2006/relationships/slideLayout" Target="../slideLayouts/slideLayout343.xml"/><Relationship Id="rId113" Type="http://schemas.openxmlformats.org/officeDocument/2006/relationships/slideLayout" Target="../slideLayouts/slideLayout387.xml"/><Relationship Id="rId118" Type="http://schemas.openxmlformats.org/officeDocument/2006/relationships/slideLayout" Target="../slideLayouts/slideLayout392.xml"/><Relationship Id="rId134" Type="http://schemas.openxmlformats.org/officeDocument/2006/relationships/slideLayout" Target="../slideLayouts/slideLayout408.xml"/><Relationship Id="rId139" Type="http://schemas.openxmlformats.org/officeDocument/2006/relationships/slideLayout" Target="../slideLayouts/slideLayout413.xml"/><Relationship Id="rId80" Type="http://schemas.openxmlformats.org/officeDocument/2006/relationships/slideLayout" Target="../slideLayouts/slideLayout354.xml"/><Relationship Id="rId85" Type="http://schemas.openxmlformats.org/officeDocument/2006/relationships/slideLayout" Target="../slideLayouts/slideLayout359.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33" Type="http://schemas.openxmlformats.org/officeDocument/2006/relationships/slideLayout" Target="../slideLayouts/slideLayout307.xml"/><Relationship Id="rId38" Type="http://schemas.openxmlformats.org/officeDocument/2006/relationships/slideLayout" Target="../slideLayouts/slideLayout312.xml"/><Relationship Id="rId59" Type="http://schemas.openxmlformats.org/officeDocument/2006/relationships/slideLayout" Target="../slideLayouts/slideLayout333.xml"/><Relationship Id="rId103" Type="http://schemas.openxmlformats.org/officeDocument/2006/relationships/slideLayout" Target="../slideLayouts/slideLayout377.xml"/><Relationship Id="rId108" Type="http://schemas.openxmlformats.org/officeDocument/2006/relationships/slideLayout" Target="../slideLayouts/slideLayout382.xml"/><Relationship Id="rId124" Type="http://schemas.openxmlformats.org/officeDocument/2006/relationships/slideLayout" Target="../slideLayouts/slideLayout398.xml"/><Relationship Id="rId129" Type="http://schemas.openxmlformats.org/officeDocument/2006/relationships/slideLayout" Target="../slideLayouts/slideLayout403.xml"/><Relationship Id="rId54" Type="http://schemas.openxmlformats.org/officeDocument/2006/relationships/slideLayout" Target="../slideLayouts/slideLayout328.xml"/><Relationship Id="rId70" Type="http://schemas.openxmlformats.org/officeDocument/2006/relationships/slideLayout" Target="../slideLayouts/slideLayout344.xml"/><Relationship Id="rId75" Type="http://schemas.openxmlformats.org/officeDocument/2006/relationships/slideLayout" Target="../slideLayouts/slideLayout349.xml"/><Relationship Id="rId91" Type="http://schemas.openxmlformats.org/officeDocument/2006/relationships/slideLayout" Target="../slideLayouts/slideLayout365.xml"/><Relationship Id="rId96" Type="http://schemas.openxmlformats.org/officeDocument/2006/relationships/slideLayout" Target="../slideLayouts/slideLayout370.xml"/><Relationship Id="rId140" Type="http://schemas.openxmlformats.org/officeDocument/2006/relationships/slideLayout" Target="../slideLayouts/slideLayout414.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49" Type="http://schemas.openxmlformats.org/officeDocument/2006/relationships/slideLayout" Target="../slideLayouts/slideLayout323.xml"/><Relationship Id="rId114" Type="http://schemas.openxmlformats.org/officeDocument/2006/relationships/slideLayout" Target="../slideLayouts/slideLayout388.xml"/><Relationship Id="rId119" Type="http://schemas.openxmlformats.org/officeDocument/2006/relationships/slideLayout" Target="../slideLayouts/slideLayout393.xml"/><Relationship Id="rId44" Type="http://schemas.openxmlformats.org/officeDocument/2006/relationships/slideLayout" Target="../slideLayouts/slideLayout318.xml"/><Relationship Id="rId60" Type="http://schemas.openxmlformats.org/officeDocument/2006/relationships/slideLayout" Target="../slideLayouts/slideLayout334.xml"/><Relationship Id="rId65" Type="http://schemas.openxmlformats.org/officeDocument/2006/relationships/slideLayout" Target="../slideLayouts/slideLayout339.xml"/><Relationship Id="rId81" Type="http://schemas.openxmlformats.org/officeDocument/2006/relationships/slideLayout" Target="../slideLayouts/slideLayout355.xml"/><Relationship Id="rId86" Type="http://schemas.openxmlformats.org/officeDocument/2006/relationships/slideLayout" Target="../slideLayouts/slideLayout360.xml"/><Relationship Id="rId130" Type="http://schemas.openxmlformats.org/officeDocument/2006/relationships/slideLayout" Target="../slideLayouts/slideLayout404.xml"/><Relationship Id="rId135" Type="http://schemas.openxmlformats.org/officeDocument/2006/relationships/slideLayout" Target="../slideLayouts/slideLayout409.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9" Type="http://schemas.openxmlformats.org/officeDocument/2006/relationships/slideLayout" Target="../slideLayouts/slideLayout313.xml"/><Relationship Id="rId109" Type="http://schemas.openxmlformats.org/officeDocument/2006/relationships/slideLayout" Target="../slideLayouts/slideLayout383.xml"/><Relationship Id="rId34" Type="http://schemas.openxmlformats.org/officeDocument/2006/relationships/slideLayout" Target="../slideLayouts/slideLayout308.xml"/><Relationship Id="rId50" Type="http://schemas.openxmlformats.org/officeDocument/2006/relationships/slideLayout" Target="../slideLayouts/slideLayout324.xml"/><Relationship Id="rId55" Type="http://schemas.openxmlformats.org/officeDocument/2006/relationships/slideLayout" Target="../slideLayouts/slideLayout329.xml"/><Relationship Id="rId76" Type="http://schemas.openxmlformats.org/officeDocument/2006/relationships/slideLayout" Target="../slideLayouts/slideLayout350.xml"/><Relationship Id="rId97" Type="http://schemas.openxmlformats.org/officeDocument/2006/relationships/slideLayout" Target="../slideLayouts/slideLayout371.xml"/><Relationship Id="rId104" Type="http://schemas.openxmlformats.org/officeDocument/2006/relationships/slideLayout" Target="../slideLayouts/slideLayout378.xml"/><Relationship Id="rId120" Type="http://schemas.openxmlformats.org/officeDocument/2006/relationships/slideLayout" Target="../slideLayouts/slideLayout394.xml"/><Relationship Id="rId125" Type="http://schemas.openxmlformats.org/officeDocument/2006/relationships/slideLayout" Target="../slideLayouts/slideLayout399.xml"/><Relationship Id="rId141" Type="http://schemas.openxmlformats.org/officeDocument/2006/relationships/slideLayout" Target="../slideLayouts/slideLayout415.xml"/><Relationship Id="rId7" Type="http://schemas.openxmlformats.org/officeDocument/2006/relationships/slideLayout" Target="../slideLayouts/slideLayout281.xml"/><Relationship Id="rId71" Type="http://schemas.openxmlformats.org/officeDocument/2006/relationships/slideLayout" Target="../slideLayouts/slideLayout345.xml"/><Relationship Id="rId92" Type="http://schemas.openxmlformats.org/officeDocument/2006/relationships/slideLayout" Target="../slideLayouts/slideLayout366.xml"/><Relationship Id="rId2" Type="http://schemas.openxmlformats.org/officeDocument/2006/relationships/slideLayout" Target="../slideLayouts/slideLayout276.xml"/><Relationship Id="rId29" Type="http://schemas.openxmlformats.org/officeDocument/2006/relationships/slideLayout" Target="../slideLayouts/slideLayout303.xml"/><Relationship Id="rId24" Type="http://schemas.openxmlformats.org/officeDocument/2006/relationships/slideLayout" Target="../slideLayouts/slideLayout298.xml"/><Relationship Id="rId40" Type="http://schemas.openxmlformats.org/officeDocument/2006/relationships/slideLayout" Target="../slideLayouts/slideLayout314.xml"/><Relationship Id="rId45" Type="http://schemas.openxmlformats.org/officeDocument/2006/relationships/slideLayout" Target="../slideLayouts/slideLayout319.xml"/><Relationship Id="rId66" Type="http://schemas.openxmlformats.org/officeDocument/2006/relationships/slideLayout" Target="../slideLayouts/slideLayout340.xml"/><Relationship Id="rId87" Type="http://schemas.openxmlformats.org/officeDocument/2006/relationships/slideLayout" Target="../slideLayouts/slideLayout361.xml"/><Relationship Id="rId110" Type="http://schemas.openxmlformats.org/officeDocument/2006/relationships/slideLayout" Target="../slideLayouts/slideLayout384.xml"/><Relationship Id="rId115" Type="http://schemas.openxmlformats.org/officeDocument/2006/relationships/slideLayout" Target="../slideLayouts/slideLayout389.xml"/><Relationship Id="rId131" Type="http://schemas.openxmlformats.org/officeDocument/2006/relationships/slideLayout" Target="../slideLayouts/slideLayout405.xml"/><Relationship Id="rId136" Type="http://schemas.openxmlformats.org/officeDocument/2006/relationships/slideLayout" Target="../slideLayouts/slideLayout410.xml"/><Relationship Id="rId61" Type="http://schemas.openxmlformats.org/officeDocument/2006/relationships/slideLayout" Target="../slideLayouts/slideLayout335.xml"/><Relationship Id="rId82" Type="http://schemas.openxmlformats.org/officeDocument/2006/relationships/slideLayout" Target="../slideLayouts/slideLayout356.xml"/><Relationship Id="rId19" Type="http://schemas.openxmlformats.org/officeDocument/2006/relationships/slideLayout" Target="../slideLayouts/slideLayout293.xml"/><Relationship Id="rId14" Type="http://schemas.openxmlformats.org/officeDocument/2006/relationships/slideLayout" Target="../slideLayouts/slideLayout288.xml"/><Relationship Id="rId30" Type="http://schemas.openxmlformats.org/officeDocument/2006/relationships/slideLayout" Target="../slideLayouts/slideLayout304.xml"/><Relationship Id="rId35" Type="http://schemas.openxmlformats.org/officeDocument/2006/relationships/slideLayout" Target="../slideLayouts/slideLayout309.xml"/><Relationship Id="rId56" Type="http://schemas.openxmlformats.org/officeDocument/2006/relationships/slideLayout" Target="../slideLayouts/slideLayout330.xml"/><Relationship Id="rId77" Type="http://schemas.openxmlformats.org/officeDocument/2006/relationships/slideLayout" Target="../slideLayouts/slideLayout351.xml"/><Relationship Id="rId100" Type="http://schemas.openxmlformats.org/officeDocument/2006/relationships/slideLayout" Target="../slideLayouts/slideLayout374.xml"/><Relationship Id="rId105" Type="http://schemas.openxmlformats.org/officeDocument/2006/relationships/slideLayout" Target="../slideLayouts/slideLayout379.xml"/><Relationship Id="rId126" Type="http://schemas.openxmlformats.org/officeDocument/2006/relationships/slideLayout" Target="../slideLayouts/slideLayout400.xml"/><Relationship Id="rId8" Type="http://schemas.openxmlformats.org/officeDocument/2006/relationships/slideLayout" Target="../slideLayouts/slideLayout282.xml"/><Relationship Id="rId51" Type="http://schemas.openxmlformats.org/officeDocument/2006/relationships/slideLayout" Target="../slideLayouts/slideLayout325.xml"/><Relationship Id="rId72" Type="http://schemas.openxmlformats.org/officeDocument/2006/relationships/slideLayout" Target="../slideLayouts/slideLayout346.xml"/><Relationship Id="rId93" Type="http://schemas.openxmlformats.org/officeDocument/2006/relationships/slideLayout" Target="../slideLayouts/slideLayout367.xml"/><Relationship Id="rId98" Type="http://schemas.openxmlformats.org/officeDocument/2006/relationships/slideLayout" Target="../slideLayouts/slideLayout372.xml"/><Relationship Id="rId121" Type="http://schemas.openxmlformats.org/officeDocument/2006/relationships/slideLayout" Target="../slideLayouts/slideLayout395.xml"/><Relationship Id="rId142" Type="http://schemas.openxmlformats.org/officeDocument/2006/relationships/slideLayout" Target="../slideLayouts/slideLayout416.xml"/><Relationship Id="rId3" Type="http://schemas.openxmlformats.org/officeDocument/2006/relationships/slideLayout" Target="../slideLayouts/slideLayout277.xml"/><Relationship Id="rId25" Type="http://schemas.openxmlformats.org/officeDocument/2006/relationships/slideLayout" Target="../slideLayouts/slideLayout299.xml"/><Relationship Id="rId46" Type="http://schemas.openxmlformats.org/officeDocument/2006/relationships/slideLayout" Target="../slideLayouts/slideLayout320.xml"/><Relationship Id="rId67" Type="http://schemas.openxmlformats.org/officeDocument/2006/relationships/slideLayout" Target="../slideLayouts/slideLayout341.xml"/><Relationship Id="rId116" Type="http://schemas.openxmlformats.org/officeDocument/2006/relationships/slideLayout" Target="../slideLayouts/slideLayout390.xml"/><Relationship Id="rId137" Type="http://schemas.openxmlformats.org/officeDocument/2006/relationships/slideLayout" Target="../slideLayouts/slideLayout411.xml"/><Relationship Id="rId20" Type="http://schemas.openxmlformats.org/officeDocument/2006/relationships/slideLayout" Target="../slideLayouts/slideLayout294.xml"/><Relationship Id="rId41" Type="http://schemas.openxmlformats.org/officeDocument/2006/relationships/slideLayout" Target="../slideLayouts/slideLayout315.xml"/><Relationship Id="rId62" Type="http://schemas.openxmlformats.org/officeDocument/2006/relationships/slideLayout" Target="../slideLayouts/slideLayout336.xml"/><Relationship Id="rId83" Type="http://schemas.openxmlformats.org/officeDocument/2006/relationships/slideLayout" Target="../slideLayouts/slideLayout357.xml"/><Relationship Id="rId88" Type="http://schemas.openxmlformats.org/officeDocument/2006/relationships/slideLayout" Target="../slideLayouts/slideLayout362.xml"/><Relationship Id="rId111" Type="http://schemas.openxmlformats.org/officeDocument/2006/relationships/slideLayout" Target="../slideLayouts/slideLayout385.xml"/><Relationship Id="rId132" Type="http://schemas.openxmlformats.org/officeDocument/2006/relationships/slideLayout" Target="../slideLayouts/slideLayout406.xml"/><Relationship Id="rId15" Type="http://schemas.openxmlformats.org/officeDocument/2006/relationships/slideLayout" Target="../slideLayouts/slideLayout289.xml"/><Relationship Id="rId36" Type="http://schemas.openxmlformats.org/officeDocument/2006/relationships/slideLayout" Target="../slideLayouts/slideLayout310.xml"/><Relationship Id="rId57" Type="http://schemas.openxmlformats.org/officeDocument/2006/relationships/slideLayout" Target="../slideLayouts/slideLayout331.xml"/><Relationship Id="rId106" Type="http://schemas.openxmlformats.org/officeDocument/2006/relationships/slideLayout" Target="../slideLayouts/slideLayout380.xml"/><Relationship Id="rId127" Type="http://schemas.openxmlformats.org/officeDocument/2006/relationships/slideLayout" Target="../slideLayouts/slideLayout401.xml"/><Relationship Id="rId10" Type="http://schemas.openxmlformats.org/officeDocument/2006/relationships/slideLayout" Target="../slideLayouts/slideLayout284.xml"/><Relationship Id="rId31" Type="http://schemas.openxmlformats.org/officeDocument/2006/relationships/slideLayout" Target="../slideLayouts/slideLayout305.xml"/><Relationship Id="rId52" Type="http://schemas.openxmlformats.org/officeDocument/2006/relationships/slideLayout" Target="../slideLayouts/slideLayout326.xml"/><Relationship Id="rId73" Type="http://schemas.openxmlformats.org/officeDocument/2006/relationships/slideLayout" Target="../slideLayouts/slideLayout347.xml"/><Relationship Id="rId78" Type="http://schemas.openxmlformats.org/officeDocument/2006/relationships/slideLayout" Target="../slideLayouts/slideLayout352.xml"/><Relationship Id="rId94" Type="http://schemas.openxmlformats.org/officeDocument/2006/relationships/slideLayout" Target="../slideLayouts/slideLayout368.xml"/><Relationship Id="rId99" Type="http://schemas.openxmlformats.org/officeDocument/2006/relationships/slideLayout" Target="../slideLayouts/slideLayout373.xml"/><Relationship Id="rId101" Type="http://schemas.openxmlformats.org/officeDocument/2006/relationships/slideLayout" Target="../slideLayouts/slideLayout375.xml"/><Relationship Id="rId122" Type="http://schemas.openxmlformats.org/officeDocument/2006/relationships/slideLayout" Target="../slideLayouts/slideLayout396.xml"/><Relationship Id="rId143" Type="http://schemas.openxmlformats.org/officeDocument/2006/relationships/theme" Target="../theme/theme10.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26" Type="http://schemas.openxmlformats.org/officeDocument/2006/relationships/slideLayout" Target="../slideLayouts/slideLayout300.xml"/><Relationship Id="rId47" Type="http://schemas.openxmlformats.org/officeDocument/2006/relationships/slideLayout" Target="../slideLayouts/slideLayout321.xml"/><Relationship Id="rId68" Type="http://schemas.openxmlformats.org/officeDocument/2006/relationships/slideLayout" Target="../slideLayouts/slideLayout342.xml"/><Relationship Id="rId89" Type="http://schemas.openxmlformats.org/officeDocument/2006/relationships/slideLayout" Target="../slideLayouts/slideLayout363.xml"/><Relationship Id="rId112" Type="http://schemas.openxmlformats.org/officeDocument/2006/relationships/slideLayout" Target="../slideLayouts/slideLayout386.xml"/><Relationship Id="rId133" Type="http://schemas.openxmlformats.org/officeDocument/2006/relationships/slideLayout" Target="../slideLayouts/slideLayout407.xml"/><Relationship Id="rId16" Type="http://schemas.openxmlformats.org/officeDocument/2006/relationships/slideLayout" Target="../slideLayouts/slideLayout29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26" Type="http://schemas.openxmlformats.org/officeDocument/2006/relationships/slideLayout" Target="../slideLayouts/slideLayout442.xml"/><Relationship Id="rId39" Type="http://schemas.openxmlformats.org/officeDocument/2006/relationships/slideLayout" Target="../slideLayouts/slideLayout455.xml"/><Relationship Id="rId21" Type="http://schemas.openxmlformats.org/officeDocument/2006/relationships/slideLayout" Target="../slideLayouts/slideLayout437.xml"/><Relationship Id="rId34" Type="http://schemas.openxmlformats.org/officeDocument/2006/relationships/slideLayout" Target="../slideLayouts/slideLayout450.xml"/><Relationship Id="rId42" Type="http://schemas.openxmlformats.org/officeDocument/2006/relationships/slideLayout" Target="../slideLayouts/slideLayout458.xml"/><Relationship Id="rId7" Type="http://schemas.openxmlformats.org/officeDocument/2006/relationships/slideLayout" Target="../slideLayouts/slideLayout42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slideLayout" Target="../slideLayouts/slideLayout436.xml"/><Relationship Id="rId29" Type="http://schemas.openxmlformats.org/officeDocument/2006/relationships/slideLayout" Target="../slideLayouts/slideLayout445.xml"/><Relationship Id="rId41" Type="http://schemas.openxmlformats.org/officeDocument/2006/relationships/slideLayout" Target="../slideLayouts/slideLayout457.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slideLayout" Target="../slideLayouts/slideLayout440.xml"/><Relationship Id="rId32" Type="http://schemas.openxmlformats.org/officeDocument/2006/relationships/slideLayout" Target="../slideLayouts/slideLayout448.xml"/><Relationship Id="rId37" Type="http://schemas.openxmlformats.org/officeDocument/2006/relationships/slideLayout" Target="../slideLayouts/slideLayout453.xml"/><Relationship Id="rId40" Type="http://schemas.openxmlformats.org/officeDocument/2006/relationships/slideLayout" Target="../slideLayouts/slideLayout456.xml"/><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slideLayout" Target="../slideLayouts/slideLayout439.xml"/><Relationship Id="rId28" Type="http://schemas.openxmlformats.org/officeDocument/2006/relationships/slideLayout" Target="../slideLayouts/slideLayout444.xml"/><Relationship Id="rId36" Type="http://schemas.openxmlformats.org/officeDocument/2006/relationships/slideLayout" Target="../slideLayouts/slideLayout452.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31" Type="http://schemas.openxmlformats.org/officeDocument/2006/relationships/slideLayout" Target="../slideLayouts/slideLayout447.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 Id="rId27" Type="http://schemas.openxmlformats.org/officeDocument/2006/relationships/slideLayout" Target="../slideLayouts/slideLayout443.xml"/><Relationship Id="rId30" Type="http://schemas.openxmlformats.org/officeDocument/2006/relationships/slideLayout" Target="../slideLayouts/slideLayout446.xml"/><Relationship Id="rId35" Type="http://schemas.openxmlformats.org/officeDocument/2006/relationships/slideLayout" Target="../slideLayouts/slideLayout451.xml"/><Relationship Id="rId43" Type="http://schemas.openxmlformats.org/officeDocument/2006/relationships/theme" Target="../theme/theme11.xml"/><Relationship Id="rId8" Type="http://schemas.openxmlformats.org/officeDocument/2006/relationships/slideLayout" Target="../slideLayouts/slideLayout424.xml"/><Relationship Id="rId3" Type="http://schemas.openxmlformats.org/officeDocument/2006/relationships/slideLayout" Target="../slideLayouts/slideLayout419.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5" Type="http://schemas.openxmlformats.org/officeDocument/2006/relationships/slideLayout" Target="../slideLayouts/slideLayout441.xml"/><Relationship Id="rId33" Type="http://schemas.openxmlformats.org/officeDocument/2006/relationships/slideLayout" Target="../slideLayouts/slideLayout449.xml"/><Relationship Id="rId38"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theme" Target="../theme/theme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8" Type="http://schemas.openxmlformats.org/officeDocument/2006/relationships/slideLayout" Target="../slideLayouts/slideLayout148.xml"/><Relationship Id="rId3"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image" Target="../media/image16.png"/><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image" Target="../media/image15.png"/><Relationship Id="rId5" Type="http://schemas.openxmlformats.org/officeDocument/2006/relationships/slideLayout" Target="../slideLayouts/slideLayout181.xml"/><Relationship Id="rId10" Type="http://schemas.openxmlformats.org/officeDocument/2006/relationships/theme" Target="../theme/theme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7.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theme" Target="../theme/theme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theme" Target="../theme/theme9.xml"/><Relationship Id="rId7" Type="http://schemas.openxmlformats.org/officeDocument/2006/relationships/slideLayout" Target="../slideLayouts/slideLayout24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41" Type="http://schemas.openxmlformats.org/officeDocument/2006/relationships/slideLayout" Target="../slideLayouts/slideLayout274.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8" Type="http://schemas.openxmlformats.org/officeDocument/2006/relationships/slideLayout" Target="../slideLayouts/slideLayout241.xml"/><Relationship Id="rId3" Type="http://schemas.openxmlformats.org/officeDocument/2006/relationships/slideLayout" Target="../slideLayouts/slideLayout236.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70037162"/>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 id="2147483999" r:id="rId32"/>
    <p:sldLayoutId id="2147484000" r:id="rId33"/>
    <p:sldLayoutId id="2147484001" r:id="rId34"/>
    <p:sldLayoutId id="2147484002" r:id="rId35"/>
    <p:sldLayoutId id="2147484003" r:id="rId36"/>
    <p:sldLayoutId id="2147484004" r:id="rId37"/>
    <p:sldLayoutId id="2147484005" r:id="rId38"/>
    <p:sldLayoutId id="2147484006" r:id="rId39"/>
    <p:sldLayoutId id="2147484007" r:id="rId40"/>
    <p:sldLayoutId id="2147484008" r:id="rId41"/>
    <p:sldLayoutId id="2147484009" r:id="rId42"/>
    <p:sldLayoutId id="2147484010" r:id="rId43"/>
    <p:sldLayoutId id="2147484011" r:id="rId44"/>
    <p:sldLayoutId id="2147484012" r:id="rId45"/>
    <p:sldLayoutId id="2147484013" r:id="rId46"/>
    <p:sldLayoutId id="2147484014" r:id="rId47"/>
    <p:sldLayoutId id="2147484015" r:id="rId48"/>
    <p:sldLayoutId id="2147484016" r:id="rId49"/>
    <p:sldLayoutId id="2147484017" r:id="rId50"/>
    <p:sldLayoutId id="2147484018" r:id="rId51"/>
    <p:sldLayoutId id="2147484019" r:id="rId52"/>
    <p:sldLayoutId id="2147484020" r:id="rId53"/>
    <p:sldLayoutId id="2147484021" r:id="rId54"/>
    <p:sldLayoutId id="2147484022" r:id="rId55"/>
    <p:sldLayoutId id="2147484023" r:id="rId56"/>
    <p:sldLayoutId id="2147484024" r:id="rId57"/>
    <p:sldLayoutId id="2147484025" r:id="rId58"/>
    <p:sldLayoutId id="2147484026" r:id="rId59"/>
    <p:sldLayoutId id="2147484027" r:id="rId60"/>
    <p:sldLayoutId id="2147484028" r:id="rId61"/>
    <p:sldLayoutId id="2147484029" r:id="rId62"/>
    <p:sldLayoutId id="2147484030" r:id="rId63"/>
    <p:sldLayoutId id="2147484031" r:id="rId64"/>
    <p:sldLayoutId id="2147484032" r:id="rId65"/>
    <p:sldLayoutId id="2147484033" r:id="rId66"/>
    <p:sldLayoutId id="2147484034" r:id="rId67"/>
    <p:sldLayoutId id="2147484035" r:id="rId68"/>
    <p:sldLayoutId id="2147484036" r:id="rId69"/>
    <p:sldLayoutId id="2147484037" r:id="rId70"/>
    <p:sldLayoutId id="2147484038" r:id="rId71"/>
    <p:sldLayoutId id="2147484039" r:id="rId72"/>
    <p:sldLayoutId id="2147484040" r:id="rId73"/>
    <p:sldLayoutId id="2147484041" r:id="rId74"/>
    <p:sldLayoutId id="2147484042" r:id="rId75"/>
    <p:sldLayoutId id="2147484043" r:id="rId76"/>
    <p:sldLayoutId id="2147484044" r:id="rId77"/>
    <p:sldLayoutId id="2147484045" r:id="rId78"/>
    <p:sldLayoutId id="2147484046" r:id="rId79"/>
    <p:sldLayoutId id="2147484047" r:id="rId80"/>
    <p:sldLayoutId id="2147484048" r:id="rId81"/>
    <p:sldLayoutId id="2147484049" r:id="rId82"/>
    <p:sldLayoutId id="2147484050" r:id="rId83"/>
    <p:sldLayoutId id="2147484051" r:id="rId84"/>
    <p:sldLayoutId id="2147484052" r:id="rId85"/>
    <p:sldLayoutId id="2147484053" r:id="rId86"/>
    <p:sldLayoutId id="2147484054" r:id="rId87"/>
    <p:sldLayoutId id="2147484055" r:id="rId88"/>
    <p:sldLayoutId id="2147484056" r:id="rId89"/>
    <p:sldLayoutId id="2147484057" r:id="rId90"/>
    <p:sldLayoutId id="2147484058" r:id="rId91"/>
    <p:sldLayoutId id="2147484059" r:id="rId92"/>
    <p:sldLayoutId id="2147484060" r:id="rId93"/>
    <p:sldLayoutId id="2147484061" r:id="rId94"/>
    <p:sldLayoutId id="2147484062" r:id="rId95"/>
    <p:sldLayoutId id="2147484063" r:id="rId96"/>
    <p:sldLayoutId id="2147484064" r:id="rId97"/>
    <p:sldLayoutId id="2147484065" r:id="rId98"/>
    <p:sldLayoutId id="2147484066" r:id="rId99"/>
    <p:sldLayoutId id="2147484067" r:id="rId100"/>
    <p:sldLayoutId id="2147484068" r:id="rId101"/>
    <p:sldLayoutId id="2147484069" r:id="rId102"/>
    <p:sldLayoutId id="2147484070" r:id="rId103"/>
    <p:sldLayoutId id="2147484071" r:id="rId104"/>
    <p:sldLayoutId id="2147484072" r:id="rId105"/>
    <p:sldLayoutId id="2147484073" r:id="rId106"/>
    <p:sldLayoutId id="2147484074" r:id="rId107"/>
    <p:sldLayoutId id="2147484075" r:id="rId108"/>
    <p:sldLayoutId id="2147484076" r:id="rId109"/>
    <p:sldLayoutId id="2147484077" r:id="rId110"/>
    <p:sldLayoutId id="2147484078" r:id="rId111"/>
    <p:sldLayoutId id="2147484079" r:id="rId112"/>
    <p:sldLayoutId id="2147484080" r:id="rId113"/>
    <p:sldLayoutId id="2147484081" r:id="rId114"/>
    <p:sldLayoutId id="2147484082" r:id="rId115"/>
    <p:sldLayoutId id="2147484083" r:id="rId116"/>
    <p:sldLayoutId id="2147484084" r:id="rId117"/>
    <p:sldLayoutId id="2147484085" r:id="rId118"/>
    <p:sldLayoutId id="2147484086" r:id="rId119"/>
    <p:sldLayoutId id="2147484087" r:id="rId120"/>
    <p:sldLayoutId id="2147484088" r:id="rId121"/>
    <p:sldLayoutId id="2147484089" r:id="rId122"/>
    <p:sldLayoutId id="2147484090" r:id="rId123"/>
    <p:sldLayoutId id="2147484091" r:id="rId124"/>
    <p:sldLayoutId id="2147484092" r:id="rId125"/>
    <p:sldLayoutId id="2147484093" r:id="rId126"/>
    <p:sldLayoutId id="2147484094" r:id="rId127"/>
    <p:sldLayoutId id="2147484095" r:id="rId128"/>
    <p:sldLayoutId id="2147484096" r:id="rId129"/>
    <p:sldLayoutId id="2147484097" r:id="rId130"/>
    <p:sldLayoutId id="2147484098" r:id="rId131"/>
    <p:sldLayoutId id="2147484099" r:id="rId132"/>
    <p:sldLayoutId id="2147484100" r:id="rId133"/>
    <p:sldLayoutId id="2147484101" r:id="rId134"/>
    <p:sldLayoutId id="2147484102" r:id="rId135"/>
    <p:sldLayoutId id="2147484103" r:id="rId136"/>
    <p:sldLayoutId id="2147484104" r:id="rId137"/>
    <p:sldLayoutId id="2147484105" r:id="rId138"/>
    <p:sldLayoutId id="2147484106" r:id="rId139"/>
    <p:sldLayoutId id="2147484107" r:id="rId140"/>
    <p:sldLayoutId id="2147484108" r:id="rId141"/>
    <p:sldLayoutId id="2147484109" r:id="rId142"/>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1947271420"/>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 id="2147484138" r:id="rId28"/>
    <p:sldLayoutId id="2147484139" r:id="rId29"/>
    <p:sldLayoutId id="2147484140" r:id="rId30"/>
    <p:sldLayoutId id="2147484141" r:id="rId31"/>
    <p:sldLayoutId id="2147484142" r:id="rId32"/>
    <p:sldLayoutId id="2147484143" r:id="rId33"/>
    <p:sldLayoutId id="2147484144" r:id="rId34"/>
    <p:sldLayoutId id="2147484145" r:id="rId35"/>
    <p:sldLayoutId id="2147484146" r:id="rId36"/>
    <p:sldLayoutId id="2147484147" r:id="rId37"/>
    <p:sldLayoutId id="2147484148" r:id="rId38"/>
    <p:sldLayoutId id="2147484149" r:id="rId39"/>
    <p:sldLayoutId id="2147484150" r:id="rId40"/>
    <p:sldLayoutId id="2147484151" r:id="rId41"/>
    <p:sldLayoutId id="2147484152" r:id="rId42"/>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DOC ID / Month XX, 2018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2018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2018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Cloud / DOC ID / Month XX, 2017 / © 2017 IBM Corporation</a:t>
            </a:r>
          </a:p>
        </p:txBody>
      </p:sp>
    </p:spTree>
    <p:extLst>
      <p:ext uri="{BB962C8B-B14F-4D97-AF65-F5344CB8AC3E}">
        <p14:creationId xmlns:p14="http://schemas.microsoft.com/office/powerpoint/2010/main" val="350444730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9" y="210694"/>
            <a:ext cx="1209675" cy="2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445294"/>
            <a:ext cx="8545512" cy="37623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952405"/>
            <a:ext cx="8542338" cy="382438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411956"/>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solidFill>
                <a:srgbClr val="000000"/>
              </a:solidFill>
            </a:endParaRPr>
          </a:p>
        </p:txBody>
      </p:sp>
      <p:sp>
        <p:nvSpPr>
          <p:cNvPr id="1029" name="Rectangle 6"/>
          <p:cNvSpPr>
            <a:spLocks noChangeArrowheads="1"/>
          </p:cNvSpPr>
          <p:nvPr/>
        </p:nvSpPr>
        <p:spPr bwMode="black">
          <a:xfrm>
            <a:off x="5934076" y="4861324"/>
            <a:ext cx="3054350" cy="17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p>
            <a:pPr algn="r"/>
            <a:r>
              <a:rPr lang="en-US" sz="675" dirty="0">
                <a:solidFill>
                  <a:srgbClr val="000000"/>
                </a:solidFill>
              </a:rPr>
              <a:t>© 2017 IBM Corporation</a:t>
            </a:r>
          </a:p>
        </p:txBody>
      </p:sp>
      <p:sp>
        <p:nvSpPr>
          <p:cNvPr id="27654" name="Rectangle 6"/>
          <p:cNvSpPr>
            <a:spLocks noChangeArrowheads="1"/>
          </p:cNvSpPr>
          <p:nvPr/>
        </p:nvSpPr>
        <p:spPr bwMode="auto">
          <a:xfrm>
            <a:off x="190500" y="4842272"/>
            <a:ext cx="552450" cy="185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750">
                <a:solidFill>
                  <a:srgbClr val="000000"/>
                </a:solidFill>
              </a:rPr>
              <a:pPr>
                <a:defRPr/>
              </a:pPr>
              <a:t>‹#›</a:t>
            </a:fld>
            <a:endParaRPr lang="en-US" sz="750">
              <a:solidFill>
                <a:srgbClr val="000000"/>
              </a:solidFill>
            </a:endParaRPr>
          </a:p>
        </p:txBody>
      </p:sp>
      <p:pic>
        <p:nvPicPr>
          <p:cNvPr id="1031" name="Picture 7" descr="ibm_sp_lockup_western-0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48955" y="193120"/>
            <a:ext cx="817632" cy="233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328101"/>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Lst>
  <p:txStyles>
    <p:titleStyle>
      <a:lvl1pPr algn="l" rtl="0" eaLnBrk="1" fontAlgn="base" hangingPunct="1">
        <a:spcBef>
          <a:spcPct val="0"/>
        </a:spcBef>
        <a:spcAft>
          <a:spcPct val="0"/>
        </a:spcAft>
        <a:defRPr sz="1800" b="1">
          <a:solidFill>
            <a:schemeClr val="tx1"/>
          </a:solidFill>
          <a:latin typeface="+mj-lt"/>
          <a:ea typeface="+mj-ea"/>
          <a:cs typeface="ＭＳ Ｐゴシック" charset="0"/>
        </a:defRPr>
      </a:lvl1pPr>
      <a:lvl2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1650">
          <a:solidFill>
            <a:schemeClr val="tx1"/>
          </a:solidFill>
          <a:latin typeface="Arial" charset="0"/>
          <a:ea typeface="ＭＳ Ｐゴシック" charset="0"/>
          <a:cs typeface="ＭＳ Ｐゴシック" charset="0"/>
        </a:defRPr>
      </a:lvl5pPr>
      <a:lvl6pPr marL="342900" algn="l" rtl="0" eaLnBrk="1" fontAlgn="base" hangingPunct="1">
        <a:spcBef>
          <a:spcPct val="0"/>
        </a:spcBef>
        <a:spcAft>
          <a:spcPct val="0"/>
        </a:spcAft>
        <a:defRPr sz="1650">
          <a:solidFill>
            <a:schemeClr val="tx1"/>
          </a:solidFill>
          <a:latin typeface="Arial" charset="0"/>
          <a:ea typeface="ＭＳ Ｐゴシック" charset="0"/>
        </a:defRPr>
      </a:lvl6pPr>
      <a:lvl7pPr marL="685800" algn="l" rtl="0" eaLnBrk="1" fontAlgn="base" hangingPunct="1">
        <a:spcBef>
          <a:spcPct val="0"/>
        </a:spcBef>
        <a:spcAft>
          <a:spcPct val="0"/>
        </a:spcAft>
        <a:defRPr sz="1650">
          <a:solidFill>
            <a:schemeClr val="tx1"/>
          </a:solidFill>
          <a:latin typeface="Arial" charset="0"/>
          <a:ea typeface="ＭＳ Ｐゴシック" charset="0"/>
        </a:defRPr>
      </a:lvl7pPr>
      <a:lvl8pPr marL="1028700" algn="l" rtl="0" eaLnBrk="1" fontAlgn="base" hangingPunct="1">
        <a:spcBef>
          <a:spcPct val="0"/>
        </a:spcBef>
        <a:spcAft>
          <a:spcPct val="0"/>
        </a:spcAft>
        <a:defRPr sz="1650">
          <a:solidFill>
            <a:schemeClr val="tx1"/>
          </a:solidFill>
          <a:latin typeface="Arial" charset="0"/>
          <a:ea typeface="ＭＳ Ｐゴシック" charset="0"/>
        </a:defRPr>
      </a:lvl8pPr>
      <a:lvl9pPr marL="1371600" algn="l" rtl="0" eaLnBrk="1" fontAlgn="base" hangingPunct="1">
        <a:spcBef>
          <a:spcPct val="0"/>
        </a:spcBef>
        <a:spcAft>
          <a:spcPct val="0"/>
        </a:spcAft>
        <a:defRPr sz="1650">
          <a:solidFill>
            <a:schemeClr val="tx1"/>
          </a:solidFill>
          <a:latin typeface="Arial" charset="0"/>
          <a:ea typeface="ＭＳ Ｐゴシック" charset="0"/>
        </a:defRPr>
      </a:lvl9pPr>
    </p:titleStyle>
    <p:bodyStyle>
      <a:lvl1pPr marL="132160" indent="-132160" algn="l" rtl="0" eaLnBrk="1" fontAlgn="base" hangingPunct="1">
        <a:spcBef>
          <a:spcPct val="20000"/>
        </a:spcBef>
        <a:spcAft>
          <a:spcPct val="0"/>
        </a:spcAft>
        <a:buClr>
          <a:schemeClr val="tx1"/>
        </a:buClr>
        <a:buFont typeface="Wingdings" charset="0"/>
        <a:buChar char="§"/>
        <a:defRPr sz="1500" b="1">
          <a:solidFill>
            <a:srgbClr val="000000"/>
          </a:solidFill>
          <a:latin typeface="+mn-lt"/>
          <a:ea typeface="+mn-ea"/>
          <a:cs typeface="ＭＳ Ｐゴシック" charset="0"/>
        </a:defRPr>
      </a:lvl1pPr>
      <a:lvl2pPr marL="386954" indent="-169069" algn="l" rtl="0" eaLnBrk="1" fontAlgn="base" hangingPunct="1">
        <a:spcBef>
          <a:spcPct val="20000"/>
        </a:spcBef>
        <a:spcAft>
          <a:spcPct val="0"/>
        </a:spcAft>
        <a:buClr>
          <a:schemeClr val="tx1"/>
        </a:buClr>
        <a:buFont typeface="Symbol" charset="0"/>
        <a:buChar char="-"/>
        <a:defRPr sz="1350">
          <a:solidFill>
            <a:schemeClr val="tx1"/>
          </a:solidFill>
          <a:latin typeface="+mn-lt"/>
          <a:ea typeface="+mn-ea"/>
        </a:defRPr>
      </a:lvl2pPr>
      <a:lvl3pPr marL="603647" indent="-128588" algn="l" rtl="0" eaLnBrk="1" fontAlgn="base" hangingPunct="1">
        <a:spcBef>
          <a:spcPct val="20000"/>
        </a:spcBef>
        <a:spcAft>
          <a:spcPct val="0"/>
        </a:spcAft>
        <a:buClr>
          <a:schemeClr val="tx1"/>
        </a:buClr>
        <a:buChar char="•"/>
        <a:defRPr sz="1200">
          <a:solidFill>
            <a:schemeClr val="tx1"/>
          </a:solidFill>
          <a:latin typeface="+mn-lt"/>
          <a:ea typeface="+mn-ea"/>
        </a:defRPr>
      </a:lvl3pPr>
      <a:lvl4pPr marL="1072754" indent="-132160" algn="l" rtl="0" eaLnBrk="1" fontAlgn="base" hangingPunct="1">
        <a:spcBef>
          <a:spcPct val="20000"/>
        </a:spcBef>
        <a:spcAft>
          <a:spcPct val="0"/>
        </a:spcAft>
        <a:buClr>
          <a:schemeClr val="tx1"/>
        </a:buClr>
        <a:buChar char="•"/>
        <a:defRPr sz="1050">
          <a:solidFill>
            <a:schemeClr val="tx1"/>
          </a:solidFill>
          <a:latin typeface="+mn-lt"/>
          <a:ea typeface="+mn-ea"/>
        </a:defRPr>
      </a:lvl4pPr>
      <a:lvl5pPr marL="1289447" indent="-5954" algn="l" rtl="0" eaLnBrk="1" fontAlgn="base" hangingPunct="1">
        <a:spcBef>
          <a:spcPct val="20000"/>
        </a:spcBef>
        <a:spcAft>
          <a:spcPct val="0"/>
        </a:spcAft>
        <a:buClr>
          <a:schemeClr val="tx1"/>
        </a:buClr>
        <a:defRPr sz="900">
          <a:solidFill>
            <a:schemeClr val="tx1"/>
          </a:solidFill>
          <a:latin typeface="+mn-lt"/>
          <a:ea typeface="+mn-ea"/>
        </a:defRPr>
      </a:lvl5pPr>
      <a:lvl6pPr marL="1632347" indent="-5954" algn="l" rtl="0" eaLnBrk="1" fontAlgn="base" hangingPunct="1">
        <a:spcBef>
          <a:spcPct val="20000"/>
        </a:spcBef>
        <a:spcAft>
          <a:spcPct val="0"/>
        </a:spcAft>
        <a:buClr>
          <a:schemeClr val="tx1"/>
        </a:buClr>
        <a:defRPr sz="900">
          <a:solidFill>
            <a:schemeClr val="tx1"/>
          </a:solidFill>
          <a:latin typeface="+mn-lt"/>
          <a:ea typeface="+mn-ea"/>
        </a:defRPr>
      </a:lvl6pPr>
      <a:lvl7pPr marL="1975247" indent="-5954" algn="l" rtl="0" eaLnBrk="1" fontAlgn="base" hangingPunct="1">
        <a:spcBef>
          <a:spcPct val="20000"/>
        </a:spcBef>
        <a:spcAft>
          <a:spcPct val="0"/>
        </a:spcAft>
        <a:buClr>
          <a:schemeClr val="tx1"/>
        </a:buClr>
        <a:defRPr sz="900">
          <a:solidFill>
            <a:schemeClr val="tx1"/>
          </a:solidFill>
          <a:latin typeface="+mn-lt"/>
          <a:ea typeface="+mn-ea"/>
        </a:defRPr>
      </a:lvl7pPr>
      <a:lvl8pPr marL="2318147" indent="-5954" algn="l" rtl="0" eaLnBrk="1" fontAlgn="base" hangingPunct="1">
        <a:spcBef>
          <a:spcPct val="20000"/>
        </a:spcBef>
        <a:spcAft>
          <a:spcPct val="0"/>
        </a:spcAft>
        <a:buClr>
          <a:schemeClr val="tx1"/>
        </a:buClr>
        <a:defRPr sz="900">
          <a:solidFill>
            <a:schemeClr val="tx1"/>
          </a:solidFill>
          <a:latin typeface="+mn-lt"/>
          <a:ea typeface="+mn-ea"/>
        </a:defRPr>
      </a:lvl8pPr>
      <a:lvl9pPr marL="2661047" indent="-5954" algn="l" rtl="0" eaLnBrk="1" fontAlgn="base" hangingPunct="1">
        <a:spcBef>
          <a:spcPct val="20000"/>
        </a:spcBef>
        <a:spcAft>
          <a:spcPct val="0"/>
        </a:spcAft>
        <a:buClr>
          <a:schemeClr val="tx1"/>
        </a:buClr>
        <a:defRPr sz="9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B094C15-5262-4271-A302-772DF9804FBF}" type="datetimeFigureOut">
              <a:rPr lang="en-US" smtClean="0"/>
              <a:t>2/16/20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8C85B9A-8226-4AC7-8BED-449704104F0B}" type="slidenum">
              <a:rPr lang="en-US" smtClean="0"/>
              <a:t>‹#›</a:t>
            </a:fld>
            <a:endParaRPr lang="en-US"/>
          </a:p>
        </p:txBody>
      </p:sp>
    </p:spTree>
    <p:extLst>
      <p:ext uri="{BB962C8B-B14F-4D97-AF65-F5344CB8AC3E}">
        <p14:creationId xmlns:p14="http://schemas.microsoft.com/office/powerpoint/2010/main" val="66763541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D0BE6F14-FF48-0F4F-A8AA-2E3F25371E4A}"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Think 2019 / 6525 / February 13, 2019 / © 2019 IBM Corporation</a:t>
            </a:r>
          </a:p>
        </p:txBody>
      </p:sp>
    </p:spTree>
    <p:extLst>
      <p:ext uri="{BB962C8B-B14F-4D97-AF65-F5344CB8AC3E}">
        <p14:creationId xmlns:p14="http://schemas.microsoft.com/office/powerpoint/2010/main" val="956456730"/>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 id="2147483921" r:id="rId35"/>
    <p:sldLayoutId id="2147483922" r:id="rId36"/>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318117907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2" r:id="rId38"/>
    <p:sldLayoutId id="2147483964" r:id="rId39"/>
    <p:sldLayoutId id="2147483965" r:id="rId40"/>
    <p:sldLayoutId id="2147483966"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5.xml"/></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46.xml"/><Relationship Id="rId6" Type="http://schemas.microsoft.com/office/2007/relationships/hdphoto" Target="../media/hdphoto5.wdp"/><Relationship Id="rId5" Type="http://schemas.openxmlformats.org/officeDocument/2006/relationships/image" Target="../media/image42.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44.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4.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44.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44.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84.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84.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84.xml"/><Relationship Id="rId5" Type="http://schemas.openxmlformats.org/officeDocument/2006/relationships/image" Target="../media/image57.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53.xml"/><Relationship Id="rId6" Type="http://schemas.openxmlformats.org/officeDocument/2006/relationships/image" Target="../media/image33.png"/><Relationship Id="rId11" Type="http://schemas.openxmlformats.org/officeDocument/2006/relationships/image" Target="../media/image38.tiff"/><Relationship Id="rId5" Type="http://schemas.openxmlformats.org/officeDocument/2006/relationships/image" Target="../media/image32.png"/><Relationship Id="rId10" Type="http://schemas.openxmlformats.org/officeDocument/2006/relationships/image" Target="../media/image37.tiff"/><Relationship Id="rId4" Type="http://schemas.openxmlformats.org/officeDocument/2006/relationships/image" Target="../media/image31.png"/><Relationship Id="rId9" Type="http://schemas.openxmlformats.org/officeDocument/2006/relationships/image" Target="../media/image36.sv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8314039"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lvl="0" hangingPunct="0">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a:sym typeface="IBM Plex Sans Light"/>
              </a:rPr>
              <a:t>Session ID: </a:t>
            </a:r>
            <a:r>
              <a:rPr lang="en-US" sz="2400" kern="0" dirty="0">
                <a:solidFill>
                  <a:srgbClr val="FFFFFF"/>
                </a:solidFill>
                <a:latin typeface="IBM Plex Sans Light"/>
                <a:sym typeface="IBM Plex Sans Light"/>
              </a:rPr>
              <a:t>J0688</a:t>
            </a:r>
            <a:endParaRPr kumimoji="0" lang="en-US" sz="2400" b="0" i="0" u="none" strike="noStrike" kern="0" cap="none" spc="0" normalizeH="0" baseline="0" noProof="0" dirty="0">
              <a:ln>
                <a:noFill/>
              </a:ln>
              <a:solidFill>
                <a:srgbClr val="FFFFFF"/>
              </a:solidFill>
              <a:effectLst/>
              <a:uLnTx/>
              <a:uFillTx/>
              <a:latin typeface="IBM Plex Sans Light"/>
              <a:sym typeface="IBM Plex Sans Light"/>
            </a:endParaRP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a:sym typeface="IBM Plex Sans Light"/>
              </a:rPr>
              <a:t>Watson </a:t>
            </a:r>
            <a:r>
              <a:rPr kumimoji="0" lang="en-US" sz="2400" b="0" i="0" u="none" strike="noStrike" kern="0" cap="none" spc="0" normalizeH="0" baseline="0" noProof="0" dirty="0" err="1">
                <a:ln>
                  <a:noFill/>
                </a:ln>
                <a:solidFill>
                  <a:srgbClr val="FFFFFF"/>
                </a:solidFill>
                <a:effectLst/>
                <a:uLnTx/>
                <a:uFillTx/>
                <a:latin typeface="IBM Plex Sans Light"/>
                <a:sym typeface="IBM Plex Sans Light"/>
              </a:rPr>
              <a:t>OpenScale</a:t>
            </a:r>
            <a:r>
              <a:rPr kumimoji="0" lang="en-US" sz="2400" b="0" i="0" u="none" strike="noStrike" kern="0" cap="none" spc="0" normalizeH="0" baseline="0" noProof="0" dirty="0">
                <a:ln>
                  <a:noFill/>
                </a:ln>
                <a:solidFill>
                  <a:srgbClr val="FFFFFF"/>
                </a:solidFill>
                <a:effectLst/>
                <a:uLnTx/>
                <a:uFillTx/>
                <a:latin typeface="IBM Plex Sans Light"/>
                <a:sym typeface="IBM Plex Sans Light"/>
              </a:rPr>
              <a:t> Overview and Hands-on Lab</a:t>
            </a:r>
            <a:endParaRPr kumimoji="0" sz="2400" b="0" i="0" u="none" strike="noStrike" kern="0" cap="none" spc="0" normalizeH="0" baseline="0" noProof="0" dirty="0">
              <a:ln>
                <a:noFill/>
              </a:ln>
              <a:solidFill>
                <a:srgbClr val="FFFFFF"/>
              </a:solidFill>
              <a:effectLst/>
              <a:uLnTx/>
              <a:uFillTx/>
              <a:latin typeface="IBM Plex Sans Light"/>
              <a:sym typeface="IBM Plex Sans Light"/>
            </a:endParaRPr>
          </a:p>
        </p:txBody>
      </p:sp>
      <p:sp>
        <p:nvSpPr>
          <p:cNvPr id="1328" name="First LastName"/>
          <p:cNvSpPr txBox="1"/>
          <p:nvPr/>
        </p:nvSpPr>
        <p:spPr>
          <a:xfrm>
            <a:off x="228599" y="1378129"/>
            <a:ext cx="3266277"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800">
                <a:solidFill>
                  <a:srgbClr val="FFFFFF"/>
                </a:solidFill>
                <a:latin typeface="IBM Plex Sans ExtraLight"/>
                <a:ea typeface="IBM Plex Sans ExtraLight"/>
                <a:cs typeface="IBM Plex Sans ExtraLight"/>
                <a:sym typeface="IBM Plex Sans ExtraLight"/>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rPr>
              <a:t>Eric Martens, Digital Technical Enablement</a:t>
            </a:r>
          </a:p>
          <a:p>
            <a:pPr marL="0" marR="0" lvl="0" indent="0" algn="l" defTabSz="685800" rtl="0" eaLnBrk="1" fontAlgn="auto" latinLnBrk="0" hangingPunct="0">
              <a:lnSpc>
                <a:spcPct val="100000"/>
              </a:lnSpc>
              <a:spcBef>
                <a:spcPts val="0"/>
              </a:spcBef>
              <a:spcAft>
                <a:spcPts val="0"/>
              </a:spcAft>
              <a:buClrTx/>
              <a:buSzTx/>
              <a:buFontTx/>
              <a:buNone/>
              <a:tabLst/>
              <a:defRPr/>
            </a:pPr>
            <a:r>
              <a:rPr lang="en-US" sz="1200" kern="0" dirty="0">
                <a:latin typeface="IBM Plex Sans" panose="020B0503050000000000" pitchFamily="34" charset="77"/>
              </a:rPr>
              <a:t>Elena Lowery, WW Team, Data Science and AI</a:t>
            </a: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IBM Plex Sans" panose="020B0503050000000000" pitchFamily="34" charset="77"/>
                <a:sym typeface="IBM Plex Sans ExtraLight"/>
              </a:rPr>
              <a:t>Owais</a:t>
            </a:r>
            <a:r>
              <a:rPr kumimoji="0" lang="en-US" sz="12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rPr>
              <a:t> Hashmi, NA Team, Data </a:t>
            </a:r>
            <a:r>
              <a:rPr kumimoji="0" lang="en-US" sz="1200" b="0" i="0" u="none" strike="noStrike" kern="0" cap="none" spc="0" normalizeH="0" baseline="0" noProof="0" dirty="0" err="1">
                <a:ln>
                  <a:noFill/>
                </a:ln>
                <a:solidFill>
                  <a:srgbClr val="FFFFFF"/>
                </a:solidFill>
                <a:effectLst/>
                <a:uLnTx/>
                <a:uFillTx/>
                <a:latin typeface="IBM Plex Sans" panose="020B0503050000000000" pitchFamily="34" charset="77"/>
                <a:sym typeface="IBM Plex Sans ExtraLight"/>
              </a:rPr>
              <a:t>Scienc</a:t>
            </a:r>
            <a:r>
              <a:rPr lang="en-US" sz="1200" kern="0" dirty="0">
                <a:latin typeface="IBM Plex Sans" panose="020B0503050000000000" pitchFamily="34" charset="77"/>
              </a:rPr>
              <a:t>e and AI</a:t>
            </a:r>
            <a:endParaRPr kumimoji="0" lang="en-US" sz="1200" b="0" i="0" u="none" strike="noStrike" kern="0" cap="none" spc="0" normalizeH="0" baseline="0" noProof="0" dirty="0">
              <a:ln>
                <a:noFill/>
              </a:ln>
              <a:solidFill>
                <a:srgbClr val="FFFFFF"/>
              </a:solidFill>
              <a:effectLst/>
              <a:uLnTx/>
              <a:uFillTx/>
              <a:latin typeface="IBM Plex Sans" panose="020B0503050000000000" pitchFamily="34" charset="77"/>
              <a:sym typeface="IBM Plex Sans Extra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p:cNvSpPr txBox="1"/>
          <p:nvPr/>
        </p:nvSpPr>
        <p:spPr>
          <a:xfrm>
            <a:off x="275578" y="398163"/>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 users</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grpSp>
        <p:nvGrpSpPr>
          <p:cNvPr id="47" name="Group 46">
            <a:extLst>
              <a:ext uri="{FF2B5EF4-FFF2-40B4-BE49-F238E27FC236}">
                <a16:creationId xmlns:a16="http://schemas.microsoft.com/office/drawing/2014/main" id="{CCE76981-92FF-8949-B76E-635BCDCD7883}"/>
              </a:ext>
            </a:extLst>
          </p:cNvPr>
          <p:cNvGrpSpPr/>
          <p:nvPr/>
        </p:nvGrpSpPr>
        <p:grpSpPr>
          <a:xfrm>
            <a:off x="1511095" y="1402102"/>
            <a:ext cx="6121811" cy="2529918"/>
            <a:chOff x="2689606" y="1535250"/>
            <a:chExt cx="5786830" cy="2544862"/>
          </a:xfrm>
        </p:grpSpPr>
        <p:grpSp>
          <p:nvGrpSpPr>
            <p:cNvPr id="48" name="Group 47">
              <a:extLst>
                <a:ext uri="{FF2B5EF4-FFF2-40B4-BE49-F238E27FC236}">
                  <a16:creationId xmlns:a16="http://schemas.microsoft.com/office/drawing/2014/main" id="{1DEF492C-C7DE-FF4E-99D5-EDC8E90757DD}"/>
                </a:ext>
              </a:extLst>
            </p:cNvPr>
            <p:cNvGrpSpPr/>
            <p:nvPr/>
          </p:nvGrpSpPr>
          <p:grpSpPr>
            <a:xfrm>
              <a:off x="2689606" y="1535250"/>
              <a:ext cx="5786830" cy="1760463"/>
              <a:chOff x="3534284" y="2047000"/>
              <a:chExt cx="7715774" cy="2347284"/>
            </a:xfrm>
          </p:grpSpPr>
          <p:pic>
            <p:nvPicPr>
              <p:cNvPr id="53" name="Picture 52">
                <a:extLst>
                  <a:ext uri="{FF2B5EF4-FFF2-40B4-BE49-F238E27FC236}">
                    <a16:creationId xmlns:a16="http://schemas.microsoft.com/office/drawing/2014/main" id="{F8C87459-F141-AC40-B2E5-209A4EC2BF1B}"/>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230337" y="2047000"/>
                <a:ext cx="2323667" cy="2323667"/>
              </a:xfrm>
              <a:prstGeom prst="rect">
                <a:avLst/>
              </a:prstGeom>
            </p:spPr>
          </p:pic>
          <p:pic>
            <p:nvPicPr>
              <p:cNvPr id="55" name="Picture 54">
                <a:extLst>
                  <a:ext uri="{FF2B5EF4-FFF2-40B4-BE49-F238E27FC236}">
                    <a16:creationId xmlns:a16="http://schemas.microsoft.com/office/drawing/2014/main" id="{CB0212E6-3375-9248-9496-CF599679AA5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926391" y="2070617"/>
                <a:ext cx="2323667" cy="2323667"/>
              </a:xfrm>
              <a:prstGeom prst="rect">
                <a:avLst/>
              </a:prstGeom>
            </p:spPr>
          </p:pic>
          <p:pic>
            <p:nvPicPr>
              <p:cNvPr id="56" name="Picture 55">
                <a:extLst>
                  <a:ext uri="{FF2B5EF4-FFF2-40B4-BE49-F238E27FC236}">
                    <a16:creationId xmlns:a16="http://schemas.microsoft.com/office/drawing/2014/main" id="{526FA3E6-5536-E64B-AEAA-7F720FCFB2F3}"/>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534284" y="2047001"/>
                <a:ext cx="2323667" cy="2323667"/>
              </a:xfrm>
              <a:prstGeom prst="rect">
                <a:avLst/>
              </a:prstGeom>
            </p:spPr>
          </p:pic>
        </p:grpSp>
        <p:sp>
          <p:nvSpPr>
            <p:cNvPr id="50" name="TextBox 49">
              <a:extLst>
                <a:ext uri="{FF2B5EF4-FFF2-40B4-BE49-F238E27FC236}">
                  <a16:creationId xmlns:a16="http://schemas.microsoft.com/office/drawing/2014/main" id="{EDF1C7EC-7A5E-0044-9172-AE2A3707D8FC}"/>
                </a:ext>
              </a:extLst>
            </p:cNvPr>
            <p:cNvSpPr txBox="1"/>
            <p:nvPr/>
          </p:nvSpPr>
          <p:spPr>
            <a:xfrm>
              <a:off x="2790399" y="3151328"/>
              <a:ext cx="1462201" cy="928784"/>
            </a:xfrm>
            <a:prstGeom prst="rect">
              <a:avLst/>
            </a:prstGeom>
            <a:noFill/>
          </p:spPr>
          <p:txBody>
            <a:bodyPr wrap="square" rtlCol="0">
              <a:spAutoFit/>
            </a:bodyPr>
            <a:lstStyle/>
            <a:p>
              <a:pPr algn="ctr"/>
              <a:r>
                <a:rPr lang="en-US" sz="1800" dirty="0">
                  <a:solidFill>
                    <a:prstClr val="white"/>
                  </a:solidFill>
                  <a:latin typeface="IBM Plex Sans Light" charset="0"/>
                  <a:ea typeface="IBM Plex Sans Light" charset="0"/>
                  <a:cs typeface="IBM Plex Sans Light" charset="0"/>
                </a:rPr>
                <a:t>Line of business user</a:t>
              </a:r>
            </a:p>
          </p:txBody>
        </p:sp>
        <p:sp>
          <p:nvSpPr>
            <p:cNvPr id="51" name="TextBox 50">
              <a:extLst>
                <a:ext uri="{FF2B5EF4-FFF2-40B4-BE49-F238E27FC236}">
                  <a16:creationId xmlns:a16="http://schemas.microsoft.com/office/drawing/2014/main" id="{44076113-F109-1E4B-ACE2-B2933BB973A4}"/>
                </a:ext>
              </a:extLst>
            </p:cNvPr>
            <p:cNvSpPr txBox="1"/>
            <p:nvPr/>
          </p:nvSpPr>
          <p:spPr>
            <a:xfrm>
              <a:off x="4884188" y="3105318"/>
              <a:ext cx="1282446" cy="650149"/>
            </a:xfrm>
            <a:prstGeom prst="rect">
              <a:avLst/>
            </a:prstGeom>
            <a:noFill/>
          </p:spPr>
          <p:txBody>
            <a:bodyPr wrap="square" rtlCol="0">
              <a:spAutoFit/>
            </a:bodyPr>
            <a:lstStyle/>
            <a:p>
              <a:pPr algn="ctr"/>
              <a:r>
                <a:rPr lang="en-US" sz="1800" dirty="0">
                  <a:solidFill>
                    <a:prstClr val="white"/>
                  </a:solidFill>
                  <a:latin typeface="IBM Plex Sans Light" charset="0"/>
                  <a:ea typeface="IBM Plex Sans Light" charset="0"/>
                  <a:cs typeface="IBM Plex Sans Light" charset="0"/>
                </a:rPr>
                <a:t>Data Scientist</a:t>
              </a:r>
            </a:p>
          </p:txBody>
        </p:sp>
        <p:sp>
          <p:nvSpPr>
            <p:cNvPr id="52" name="TextBox 51">
              <a:extLst>
                <a:ext uri="{FF2B5EF4-FFF2-40B4-BE49-F238E27FC236}">
                  <a16:creationId xmlns:a16="http://schemas.microsoft.com/office/drawing/2014/main" id="{9B763098-3821-0643-84FD-F65B9FAEB8FB}"/>
                </a:ext>
              </a:extLst>
            </p:cNvPr>
            <p:cNvSpPr txBox="1"/>
            <p:nvPr/>
          </p:nvSpPr>
          <p:spPr>
            <a:xfrm>
              <a:off x="6963838" y="3380272"/>
              <a:ext cx="1282446" cy="371514"/>
            </a:xfrm>
            <a:prstGeom prst="rect">
              <a:avLst/>
            </a:prstGeom>
            <a:noFill/>
          </p:spPr>
          <p:txBody>
            <a:bodyPr wrap="square" rtlCol="0">
              <a:spAutoFit/>
            </a:bodyPr>
            <a:lstStyle/>
            <a:p>
              <a:pPr algn="ctr"/>
              <a:r>
                <a:rPr lang="en-US" sz="1800" dirty="0">
                  <a:solidFill>
                    <a:prstClr val="white"/>
                  </a:solidFill>
                  <a:latin typeface="IBM Plex Sans Light" charset="0"/>
                  <a:ea typeface="IBM Plex Sans Light" charset="0"/>
                  <a:cs typeface="IBM Plex Sans Light" charset="0"/>
                </a:rPr>
                <a:t>DevOps</a:t>
              </a:r>
            </a:p>
          </p:txBody>
        </p:sp>
      </p:grpSp>
    </p:spTree>
    <p:extLst>
      <p:ext uri="{BB962C8B-B14F-4D97-AF65-F5344CB8AC3E}">
        <p14:creationId xmlns:p14="http://schemas.microsoft.com/office/powerpoint/2010/main" val="26088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11</a:t>
            </a:fld>
            <a:endParaRPr lang="en-US" dirty="0">
              <a:solidFill>
                <a:prstClr val="white"/>
              </a:solidFill>
              <a:latin typeface="IBM Plex Sans"/>
            </a:endParaRPr>
          </a:p>
        </p:txBody>
      </p:sp>
      <p:sp>
        <p:nvSpPr>
          <p:cNvPr id="3" name="Title 2"/>
          <p:cNvSpPr>
            <a:spLocks noGrp="1"/>
          </p:cNvSpPr>
          <p:nvPr>
            <p:ph type="title"/>
          </p:nvPr>
        </p:nvSpPr>
        <p:spPr/>
        <p:txBody>
          <a:bodyPr/>
          <a:lstStyle/>
          <a:p>
            <a:pPr algn="ctr"/>
            <a:r>
              <a:rPr lang="en-US" dirty="0">
                <a:solidFill>
                  <a:schemeClr val="tx1"/>
                </a:solidFill>
              </a:rPr>
              <a:t>Demo</a:t>
            </a:r>
          </a:p>
        </p:txBody>
      </p:sp>
      <p:sp>
        <p:nvSpPr>
          <p:cNvPr id="5" name="TextBox 4"/>
          <p:cNvSpPr txBox="1"/>
          <p:nvPr/>
        </p:nvSpPr>
        <p:spPr>
          <a:xfrm>
            <a:off x="132276" y="1270991"/>
            <a:ext cx="3229894" cy="3647152"/>
          </a:xfrm>
          <a:prstGeom prst="rect">
            <a:avLst/>
          </a:prstGeom>
          <a:noFill/>
        </p:spPr>
        <p:txBody>
          <a:bodyPr wrap="square" rtlCol="0">
            <a:spAutoFit/>
          </a:bodyPr>
          <a:lstStyle/>
          <a:p>
            <a:pPr marL="345281" indent="-336947" eaLnBrk="0" fontAlgn="base" hangingPunct="0">
              <a:spcBef>
                <a:spcPct val="0"/>
              </a:spcBef>
              <a:spcAft>
                <a:spcPct val="0"/>
              </a:spcAft>
              <a:buFont typeface="+mj-lt"/>
              <a:buAutoNum type="arabicPeriod"/>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A bank is monitoring a loan approval model</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German credit risk dataset</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Deployed classification model </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p:txBody>
      </p:sp>
      <p:pic>
        <p:nvPicPr>
          <p:cNvPr id="9" name="Picture 8">
            <a:extLst>
              <a:ext uri="{FF2B5EF4-FFF2-40B4-BE49-F238E27FC236}">
                <a16:creationId xmlns:a16="http://schemas.microsoft.com/office/drawing/2014/main" id="{F88EDF9C-DDF8-4C81-BCB2-DC70D66DDEEC}"/>
              </a:ext>
            </a:extLst>
          </p:cNvPr>
          <p:cNvPicPr>
            <a:picLocks noChangeAspect="1"/>
          </p:cNvPicPr>
          <p:nvPr/>
        </p:nvPicPr>
        <p:blipFill>
          <a:blip r:embed="rId3"/>
          <a:stretch>
            <a:fillRect/>
          </a:stretch>
        </p:blipFill>
        <p:spPr>
          <a:xfrm>
            <a:off x="3427441" y="1290639"/>
            <a:ext cx="5716559" cy="3852862"/>
          </a:xfrm>
          <a:prstGeom prst="rect">
            <a:avLst/>
          </a:prstGeom>
        </p:spPr>
      </p:pic>
      <p:sp>
        <p:nvSpPr>
          <p:cNvPr id="10" name="TextBox 9">
            <a:extLst>
              <a:ext uri="{FF2B5EF4-FFF2-40B4-BE49-F238E27FC236}">
                <a16:creationId xmlns:a16="http://schemas.microsoft.com/office/drawing/2014/main" id="{6184D749-2CCF-41EC-BBE9-CC7369D3F83B}"/>
              </a:ext>
            </a:extLst>
          </p:cNvPr>
          <p:cNvSpPr txBox="1"/>
          <p:nvPr/>
        </p:nvSpPr>
        <p:spPr>
          <a:xfrm>
            <a:off x="346523" y="406045"/>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Demo: use case</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Tree>
    <p:extLst>
      <p:ext uri="{BB962C8B-B14F-4D97-AF65-F5344CB8AC3E}">
        <p14:creationId xmlns:p14="http://schemas.microsoft.com/office/powerpoint/2010/main" val="284334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12</a:t>
            </a:fld>
            <a:endParaRPr lang="en-US" dirty="0">
              <a:solidFill>
                <a:prstClr val="white"/>
              </a:solidFill>
              <a:latin typeface="IBM Plex Sans"/>
            </a:endParaRPr>
          </a:p>
        </p:txBody>
      </p:sp>
      <p:sp>
        <p:nvSpPr>
          <p:cNvPr id="3" name="Title 2"/>
          <p:cNvSpPr>
            <a:spLocks noGrp="1"/>
          </p:cNvSpPr>
          <p:nvPr>
            <p:ph type="title"/>
          </p:nvPr>
        </p:nvSpPr>
        <p:spPr/>
        <p:txBody>
          <a:bodyPr/>
          <a:lstStyle/>
          <a:p>
            <a:pPr algn="ctr"/>
            <a:r>
              <a:rPr lang="en-US" dirty="0">
                <a:solidFill>
                  <a:schemeClr val="tx1"/>
                </a:solidFill>
              </a:rPr>
              <a:t>Demo</a:t>
            </a:r>
          </a:p>
        </p:txBody>
      </p:sp>
      <p:sp>
        <p:nvSpPr>
          <p:cNvPr id="5" name="TextBox 4"/>
          <p:cNvSpPr txBox="1"/>
          <p:nvPr/>
        </p:nvSpPr>
        <p:spPr>
          <a:xfrm>
            <a:off x="169636" y="1290639"/>
            <a:ext cx="3487963" cy="2354491"/>
          </a:xfrm>
          <a:prstGeom prst="rect">
            <a:avLst/>
          </a:prstGeom>
          <a:noFill/>
        </p:spPr>
        <p:txBody>
          <a:bodyPr wrap="square" rtlCol="0">
            <a:spAutoFit/>
          </a:bodyPr>
          <a:lstStyle/>
          <a:p>
            <a:pPr marL="345281" indent="-336947" eaLnBrk="0" fontAlgn="base" hangingPunct="0">
              <a:spcBef>
                <a:spcPct val="0"/>
              </a:spcBef>
              <a:spcAft>
                <a:spcPct val="0"/>
              </a:spcAft>
              <a:buFont typeface="+mj-lt"/>
              <a:buAutoNum type="arabicPeriod"/>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Capabilities overview</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Architecture</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a:p>
            <a:pPr marL="351234" indent="-342900" eaLnBrk="0" fontAlgn="base" hangingPunct="0">
              <a:spcBef>
                <a:spcPct val="0"/>
              </a:spcBef>
              <a:spcAft>
                <a:spcPct val="0"/>
              </a:spcAft>
              <a:buFont typeface="Arial" panose="020B0604020202020204" pitchFamily="34" charset="0"/>
              <a:buChar char="•"/>
            </a:pPr>
            <a:r>
              <a:rPr lang="en-US" sz="2100" b="1" dirty="0">
                <a:solidFill>
                  <a:prstClr val="white"/>
                </a:solidFill>
                <a:latin typeface="IBM Plex Sans" charset="0"/>
                <a:ea typeface="IBM Plex Sans" charset="0"/>
                <a:cs typeface="IBM Plex Sans" charset="0"/>
              </a:rPr>
              <a:t>Setup</a:t>
            </a:r>
          </a:p>
          <a:p>
            <a:pPr marL="351234" indent="-342900" eaLnBrk="0" fontAlgn="base" hangingPunct="0">
              <a:spcBef>
                <a:spcPct val="0"/>
              </a:spcBef>
              <a:spcAft>
                <a:spcPct val="0"/>
              </a:spcAft>
              <a:buFont typeface="Arial" panose="020B0604020202020204" pitchFamily="34" charset="0"/>
              <a:buChar char="•"/>
            </a:pPr>
            <a:endParaRPr lang="en-US" sz="2100" b="1" dirty="0">
              <a:solidFill>
                <a:prstClr val="white"/>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6184D749-2CCF-41EC-BBE9-CC7369D3F83B}"/>
              </a:ext>
            </a:extLst>
          </p:cNvPr>
          <p:cNvSpPr txBox="1"/>
          <p:nvPr/>
        </p:nvSpPr>
        <p:spPr>
          <a:xfrm>
            <a:off x="346523" y="406045"/>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Demo flow</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6" name="Rectangle 5">
            <a:extLst>
              <a:ext uri="{FF2B5EF4-FFF2-40B4-BE49-F238E27FC236}">
                <a16:creationId xmlns:a16="http://schemas.microsoft.com/office/drawing/2014/main" id="{1A5680E8-A857-47FE-B8B2-7235EE0508D1}"/>
              </a:ext>
            </a:extLst>
          </p:cNvPr>
          <p:cNvSpPr/>
          <p:nvPr/>
        </p:nvSpPr>
        <p:spPr>
          <a:xfrm>
            <a:off x="3569168" y="1290639"/>
            <a:ext cx="5574831" cy="3852862"/>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pic>
        <p:nvPicPr>
          <p:cNvPr id="11" name="Picture 10">
            <a:extLst>
              <a:ext uri="{FF2B5EF4-FFF2-40B4-BE49-F238E27FC236}">
                <a16:creationId xmlns:a16="http://schemas.microsoft.com/office/drawing/2014/main" id="{04A3D215-B488-4C5E-97CC-AA8FD5CDB3A0}"/>
              </a:ext>
            </a:extLst>
          </p:cNvPr>
          <p:cNvPicPr>
            <a:picLocks noChangeAspect="1"/>
          </p:cNvPicPr>
          <p:nvPr/>
        </p:nvPicPr>
        <p:blipFill>
          <a:blip r:embed="rId3"/>
          <a:stretch>
            <a:fillRect/>
          </a:stretch>
        </p:blipFill>
        <p:spPr>
          <a:xfrm>
            <a:off x="3569168" y="1867613"/>
            <a:ext cx="5585560" cy="2516571"/>
          </a:xfrm>
          <a:prstGeom prst="rect">
            <a:avLst/>
          </a:prstGeom>
        </p:spPr>
      </p:pic>
    </p:spTree>
    <p:extLst>
      <p:ext uri="{BB962C8B-B14F-4D97-AF65-F5344CB8AC3E}">
        <p14:creationId xmlns:p14="http://schemas.microsoft.com/office/powerpoint/2010/main" val="20716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13</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pic>
        <p:nvPicPr>
          <p:cNvPr id="2" name="Picture 1">
            <a:extLst>
              <a:ext uri="{FF2B5EF4-FFF2-40B4-BE49-F238E27FC236}">
                <a16:creationId xmlns:a16="http://schemas.microsoft.com/office/drawing/2014/main" id="{7F1A95FF-E49E-41DF-8558-06C009A7959C}"/>
              </a:ext>
            </a:extLst>
          </p:cNvPr>
          <p:cNvPicPr>
            <a:picLocks noChangeAspect="1"/>
          </p:cNvPicPr>
          <p:nvPr/>
        </p:nvPicPr>
        <p:blipFill>
          <a:blip r:embed="rId3"/>
          <a:stretch>
            <a:fillRect/>
          </a:stretch>
        </p:blipFill>
        <p:spPr>
          <a:xfrm>
            <a:off x="4747179" y="182949"/>
            <a:ext cx="2962160" cy="1380742"/>
          </a:xfrm>
          <a:prstGeom prst="rect">
            <a:avLst/>
          </a:prstGeom>
        </p:spPr>
      </p:pic>
      <p:pic>
        <p:nvPicPr>
          <p:cNvPr id="3" name="Picture 2">
            <a:extLst>
              <a:ext uri="{FF2B5EF4-FFF2-40B4-BE49-F238E27FC236}">
                <a16:creationId xmlns:a16="http://schemas.microsoft.com/office/drawing/2014/main" id="{37D9B01E-6CD4-4AA5-A165-BD9BF6AF3B17}"/>
              </a:ext>
            </a:extLst>
          </p:cNvPr>
          <p:cNvPicPr>
            <a:picLocks noChangeAspect="1"/>
          </p:cNvPicPr>
          <p:nvPr/>
        </p:nvPicPr>
        <p:blipFill>
          <a:blip r:embed="rId4"/>
          <a:stretch>
            <a:fillRect/>
          </a:stretch>
        </p:blipFill>
        <p:spPr>
          <a:xfrm>
            <a:off x="5384172" y="1732728"/>
            <a:ext cx="3414988" cy="1541539"/>
          </a:xfrm>
          <a:prstGeom prst="rect">
            <a:avLst/>
          </a:prstGeom>
        </p:spPr>
      </p:pic>
      <p:pic>
        <p:nvPicPr>
          <p:cNvPr id="5" name="Picture 4">
            <a:extLst>
              <a:ext uri="{FF2B5EF4-FFF2-40B4-BE49-F238E27FC236}">
                <a16:creationId xmlns:a16="http://schemas.microsoft.com/office/drawing/2014/main" id="{D151E434-2309-4063-B283-F2C7DCCB1F49}"/>
              </a:ext>
            </a:extLst>
          </p:cNvPr>
          <p:cNvPicPr>
            <a:picLocks noChangeAspect="1"/>
          </p:cNvPicPr>
          <p:nvPr/>
        </p:nvPicPr>
        <p:blipFill>
          <a:blip r:embed="rId5"/>
          <a:stretch>
            <a:fillRect/>
          </a:stretch>
        </p:blipFill>
        <p:spPr>
          <a:xfrm>
            <a:off x="4747179" y="3470105"/>
            <a:ext cx="3312718" cy="1361768"/>
          </a:xfrm>
          <a:prstGeom prst="rect">
            <a:avLst/>
          </a:prstGeom>
        </p:spPr>
      </p:pic>
      <p:sp>
        <p:nvSpPr>
          <p:cNvPr id="13" name="TextBox 12">
            <a:extLst>
              <a:ext uri="{FF2B5EF4-FFF2-40B4-BE49-F238E27FC236}">
                <a16:creationId xmlns:a16="http://schemas.microsoft.com/office/drawing/2014/main" id="{3FAE37E8-6AB0-4503-91BD-3695F3EFB956}"/>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spTree>
    <p:extLst>
      <p:ext uri="{BB962C8B-B14F-4D97-AF65-F5344CB8AC3E}">
        <p14:creationId xmlns:p14="http://schemas.microsoft.com/office/powerpoint/2010/main" val="13099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14</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pic>
        <p:nvPicPr>
          <p:cNvPr id="6" name="Picture 5">
            <a:extLst>
              <a:ext uri="{FF2B5EF4-FFF2-40B4-BE49-F238E27FC236}">
                <a16:creationId xmlns:a16="http://schemas.microsoft.com/office/drawing/2014/main" id="{27650206-74BE-4BB5-80A4-95033EDE86DF}"/>
              </a:ext>
            </a:extLst>
          </p:cNvPr>
          <p:cNvPicPr>
            <a:picLocks noChangeAspect="1"/>
          </p:cNvPicPr>
          <p:nvPr/>
        </p:nvPicPr>
        <p:blipFill>
          <a:blip r:embed="rId3"/>
          <a:stretch>
            <a:fillRect/>
          </a:stretch>
        </p:blipFill>
        <p:spPr>
          <a:xfrm>
            <a:off x="4717514" y="548466"/>
            <a:ext cx="4032062" cy="1906116"/>
          </a:xfrm>
          <a:prstGeom prst="rect">
            <a:avLst/>
          </a:prstGeom>
        </p:spPr>
      </p:pic>
      <p:pic>
        <p:nvPicPr>
          <p:cNvPr id="7" name="Picture 6">
            <a:extLst>
              <a:ext uri="{FF2B5EF4-FFF2-40B4-BE49-F238E27FC236}">
                <a16:creationId xmlns:a16="http://schemas.microsoft.com/office/drawing/2014/main" id="{79E95862-10DD-4779-8385-1764BBA35382}"/>
              </a:ext>
            </a:extLst>
          </p:cNvPr>
          <p:cNvPicPr>
            <a:picLocks noChangeAspect="1"/>
          </p:cNvPicPr>
          <p:nvPr/>
        </p:nvPicPr>
        <p:blipFill>
          <a:blip r:embed="rId4"/>
          <a:stretch>
            <a:fillRect/>
          </a:stretch>
        </p:blipFill>
        <p:spPr>
          <a:xfrm>
            <a:off x="5038973" y="2845983"/>
            <a:ext cx="3710603" cy="1906116"/>
          </a:xfrm>
          <a:prstGeom prst="rect">
            <a:avLst/>
          </a:prstGeom>
        </p:spPr>
      </p:pic>
    </p:spTree>
    <p:extLst>
      <p:ext uri="{BB962C8B-B14F-4D97-AF65-F5344CB8AC3E}">
        <p14:creationId xmlns:p14="http://schemas.microsoft.com/office/powerpoint/2010/main" val="201028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5219"/>
            <a:ext cx="6790805" cy="360401"/>
          </a:xfrm>
        </p:spPr>
        <p:txBody>
          <a:bodyPr/>
          <a:lstStyle/>
          <a:p>
            <a:r>
              <a:rPr lang="en-US" sz="2700" dirty="0"/>
              <a:t>How does it work model drift monitor work?</a:t>
            </a:r>
          </a:p>
        </p:txBody>
      </p:sp>
      <p:pic>
        <p:nvPicPr>
          <p:cNvPr id="7" name="Picture 6"/>
          <p:cNvPicPr>
            <a:picLocks noChangeAspect="1"/>
          </p:cNvPicPr>
          <p:nvPr/>
        </p:nvPicPr>
        <p:blipFill>
          <a:blip r:embed="rId3"/>
          <a:stretch>
            <a:fillRect/>
          </a:stretch>
        </p:blipFill>
        <p:spPr>
          <a:xfrm>
            <a:off x="4676775" y="2581275"/>
            <a:ext cx="19050" cy="209550"/>
          </a:xfrm>
          <a:prstGeom prst="rect">
            <a:avLst/>
          </a:prstGeom>
        </p:spPr>
      </p:pic>
      <p:grpSp>
        <p:nvGrpSpPr>
          <p:cNvPr id="46" name="Group 45">
            <a:extLst>
              <a:ext uri="{FF2B5EF4-FFF2-40B4-BE49-F238E27FC236}">
                <a16:creationId xmlns:a16="http://schemas.microsoft.com/office/drawing/2014/main" id="{852854F7-8AAF-454D-9115-34D792C8F91B}"/>
              </a:ext>
            </a:extLst>
          </p:cNvPr>
          <p:cNvGrpSpPr/>
          <p:nvPr/>
        </p:nvGrpSpPr>
        <p:grpSpPr>
          <a:xfrm>
            <a:off x="456334" y="2571750"/>
            <a:ext cx="2972666" cy="2011395"/>
            <a:chOff x="1182598" y="1016873"/>
            <a:chExt cx="3963554" cy="3637150"/>
          </a:xfrm>
        </p:grpSpPr>
        <p:sp>
          <p:nvSpPr>
            <p:cNvPr id="16" name="Rectangle 15">
              <a:extLst>
                <a:ext uri="{FF2B5EF4-FFF2-40B4-BE49-F238E27FC236}">
                  <a16:creationId xmlns:a16="http://schemas.microsoft.com/office/drawing/2014/main" id="{64D1F78B-ADB4-054E-BD8A-75BD9950C680}"/>
                </a:ext>
              </a:extLst>
            </p:cNvPr>
            <p:cNvSpPr/>
            <p:nvPr/>
          </p:nvSpPr>
          <p:spPr>
            <a:xfrm>
              <a:off x="1479665" y="3840582"/>
              <a:ext cx="3352327" cy="813441"/>
            </a:xfrm>
            <a:prstGeom prst="rect">
              <a:avLst/>
            </a:prstGeom>
            <a:solidFill>
              <a:schemeClr val="accent1">
                <a:lumMod val="40000"/>
                <a:lumOff val="60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Drift Detection</a:t>
              </a:r>
            </a:p>
            <a:p>
              <a:pPr algn="ctr"/>
              <a:r>
                <a:rPr lang="en-US" sz="1500" dirty="0">
                  <a:solidFill>
                    <a:srgbClr val="000000">
                      <a:lumMod val="95000"/>
                      <a:lumOff val="5000"/>
                    </a:srgbClr>
                  </a:solidFill>
                  <a:latin typeface="Arial"/>
                  <a:cs typeface="Arial"/>
                </a:rPr>
                <a:t>Model</a:t>
              </a:r>
            </a:p>
          </p:txBody>
        </p:sp>
        <p:sp>
          <p:nvSpPr>
            <p:cNvPr id="17" name="Document 16">
              <a:extLst>
                <a:ext uri="{FF2B5EF4-FFF2-40B4-BE49-F238E27FC236}">
                  <a16:creationId xmlns:a16="http://schemas.microsoft.com/office/drawing/2014/main" id="{C1EE5541-61A0-BC40-97B8-5119AD9EEB31}"/>
                </a:ext>
              </a:extLst>
            </p:cNvPr>
            <p:cNvSpPr/>
            <p:nvPr/>
          </p:nvSpPr>
          <p:spPr>
            <a:xfrm>
              <a:off x="1182598" y="2373976"/>
              <a:ext cx="1795549" cy="985520"/>
            </a:xfrm>
            <a:prstGeom prst="flowChartDocument">
              <a:avLst/>
            </a:prstGeom>
            <a:solidFill>
              <a:schemeClr val="bg2">
                <a:lumMod val="75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Training-data</a:t>
              </a:r>
            </a:p>
          </p:txBody>
        </p:sp>
        <p:sp>
          <p:nvSpPr>
            <p:cNvPr id="18" name="Rectangle 17">
              <a:extLst>
                <a:ext uri="{FF2B5EF4-FFF2-40B4-BE49-F238E27FC236}">
                  <a16:creationId xmlns:a16="http://schemas.microsoft.com/office/drawing/2014/main" id="{836D64E1-E077-864F-97E0-2F1F7661E5AC}"/>
                </a:ext>
              </a:extLst>
            </p:cNvPr>
            <p:cNvSpPr/>
            <p:nvPr/>
          </p:nvSpPr>
          <p:spPr>
            <a:xfrm>
              <a:off x="2080372" y="1016873"/>
              <a:ext cx="2168005" cy="985520"/>
            </a:xfrm>
            <a:prstGeom prst="rect">
              <a:avLst/>
            </a:prstGeom>
            <a:solidFill>
              <a:schemeClr val="accent1">
                <a:lumMod val="40000"/>
                <a:lumOff val="60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Customer Model</a:t>
              </a:r>
            </a:p>
          </p:txBody>
        </p:sp>
        <p:sp>
          <p:nvSpPr>
            <p:cNvPr id="19" name="Document 18">
              <a:extLst>
                <a:ext uri="{FF2B5EF4-FFF2-40B4-BE49-F238E27FC236}">
                  <a16:creationId xmlns:a16="http://schemas.microsoft.com/office/drawing/2014/main" id="{224FB5D2-3395-D04C-AA68-FDAE1757DDD5}"/>
                </a:ext>
              </a:extLst>
            </p:cNvPr>
            <p:cNvSpPr/>
            <p:nvPr/>
          </p:nvSpPr>
          <p:spPr>
            <a:xfrm>
              <a:off x="3350603" y="2373976"/>
              <a:ext cx="1795549" cy="985520"/>
            </a:xfrm>
            <a:prstGeom prst="flowChartDocument">
              <a:avLst/>
            </a:prstGeom>
            <a:solidFill>
              <a:schemeClr val="bg2">
                <a:lumMod val="75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Predictions of Training-data</a:t>
              </a:r>
            </a:p>
          </p:txBody>
        </p:sp>
        <p:cxnSp>
          <p:nvCxnSpPr>
            <p:cNvPr id="23" name="Straight Connector 22">
              <a:extLst>
                <a:ext uri="{FF2B5EF4-FFF2-40B4-BE49-F238E27FC236}">
                  <a16:creationId xmlns:a16="http://schemas.microsoft.com/office/drawing/2014/main" id="{49AED372-5589-864E-8744-A4692F8763C9}"/>
                </a:ext>
              </a:extLst>
            </p:cNvPr>
            <p:cNvCxnSpPr/>
            <p:nvPr/>
          </p:nvCxnSpPr>
          <p:spPr>
            <a:xfrm flipV="1">
              <a:off x="1479665" y="1509633"/>
              <a:ext cx="0" cy="8643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55C0C28-C7ED-0E44-A083-AEFC4B2F1763}"/>
                </a:ext>
              </a:extLst>
            </p:cNvPr>
            <p:cNvCxnSpPr>
              <a:endCxn id="18" idx="1"/>
            </p:cNvCxnSpPr>
            <p:nvPr/>
          </p:nvCxnSpPr>
          <p:spPr>
            <a:xfrm>
              <a:off x="1479665" y="1509633"/>
              <a:ext cx="600707"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8865E72-998D-3942-AF93-94BA97BF9AED}"/>
                </a:ext>
              </a:extLst>
            </p:cNvPr>
            <p:cNvCxnSpPr>
              <a:cxnSpLocks/>
              <a:stCxn id="18" idx="3"/>
            </p:cNvCxnSpPr>
            <p:nvPr/>
          </p:nvCxnSpPr>
          <p:spPr>
            <a:xfrm>
              <a:off x="4248377" y="1509633"/>
              <a:ext cx="5836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848E84C-60B9-0946-AB99-D650287764D7}"/>
                </a:ext>
              </a:extLst>
            </p:cNvPr>
            <p:cNvCxnSpPr>
              <a:cxnSpLocks/>
            </p:cNvCxnSpPr>
            <p:nvPr/>
          </p:nvCxnSpPr>
          <p:spPr>
            <a:xfrm>
              <a:off x="4832003" y="1509633"/>
              <a:ext cx="0" cy="864343"/>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F5B0C08-C892-9F49-9856-7A2F605CD000}"/>
                </a:ext>
              </a:extLst>
            </p:cNvPr>
            <p:cNvCxnSpPr>
              <a:cxnSpLocks/>
            </p:cNvCxnSpPr>
            <p:nvPr/>
          </p:nvCxnSpPr>
          <p:spPr>
            <a:xfrm>
              <a:off x="1662545" y="3359496"/>
              <a:ext cx="0" cy="50153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FA5B204-E8BD-9B4B-90A3-D79531FAE0BD}"/>
                </a:ext>
              </a:extLst>
            </p:cNvPr>
            <p:cNvCxnSpPr>
              <a:cxnSpLocks/>
            </p:cNvCxnSpPr>
            <p:nvPr/>
          </p:nvCxnSpPr>
          <p:spPr>
            <a:xfrm>
              <a:off x="4608021" y="3192087"/>
              <a:ext cx="0" cy="66894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63F40732-B866-E74A-B6F3-822302198D3C}"/>
              </a:ext>
            </a:extLst>
          </p:cNvPr>
          <p:cNvGrpSpPr/>
          <p:nvPr/>
        </p:nvGrpSpPr>
        <p:grpSpPr>
          <a:xfrm>
            <a:off x="4868554" y="2622545"/>
            <a:ext cx="3658676" cy="2011395"/>
            <a:chOff x="6408252" y="1305593"/>
            <a:chExt cx="4878235" cy="3699727"/>
          </a:xfrm>
        </p:grpSpPr>
        <p:sp>
          <p:nvSpPr>
            <p:cNvPr id="47" name="Document 46">
              <a:extLst>
                <a:ext uri="{FF2B5EF4-FFF2-40B4-BE49-F238E27FC236}">
                  <a16:creationId xmlns:a16="http://schemas.microsoft.com/office/drawing/2014/main" id="{7F73C06C-0D5F-7940-A43C-F6F11C875366}"/>
                </a:ext>
              </a:extLst>
            </p:cNvPr>
            <p:cNvSpPr/>
            <p:nvPr/>
          </p:nvSpPr>
          <p:spPr>
            <a:xfrm>
              <a:off x="7557542" y="1305593"/>
              <a:ext cx="2168005" cy="985520"/>
            </a:xfrm>
            <a:prstGeom prst="flowChartDocument">
              <a:avLst/>
            </a:prstGeom>
            <a:solidFill>
              <a:schemeClr val="bg2">
                <a:lumMod val="75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Payload-records</a:t>
              </a:r>
            </a:p>
          </p:txBody>
        </p:sp>
        <p:sp>
          <p:nvSpPr>
            <p:cNvPr id="48" name="Rectangle 47">
              <a:extLst>
                <a:ext uri="{FF2B5EF4-FFF2-40B4-BE49-F238E27FC236}">
                  <a16:creationId xmlns:a16="http://schemas.microsoft.com/office/drawing/2014/main" id="{6DE8B74D-C52F-074F-8915-A045FE974342}"/>
                </a:ext>
              </a:extLst>
            </p:cNvPr>
            <p:cNvSpPr/>
            <p:nvPr/>
          </p:nvSpPr>
          <p:spPr>
            <a:xfrm>
              <a:off x="6965380" y="2684910"/>
              <a:ext cx="3352327" cy="813441"/>
            </a:xfrm>
            <a:prstGeom prst="rect">
              <a:avLst/>
            </a:prstGeom>
            <a:solidFill>
              <a:schemeClr val="accent1">
                <a:lumMod val="40000"/>
                <a:lumOff val="60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Drift Detection</a:t>
              </a:r>
            </a:p>
            <a:p>
              <a:pPr algn="ctr"/>
              <a:r>
                <a:rPr lang="en-US" sz="1500" dirty="0">
                  <a:solidFill>
                    <a:srgbClr val="000000">
                      <a:lumMod val="95000"/>
                      <a:lumOff val="5000"/>
                    </a:srgbClr>
                  </a:solidFill>
                  <a:latin typeface="Arial"/>
                  <a:cs typeface="Arial"/>
                </a:rPr>
                <a:t>Model</a:t>
              </a:r>
            </a:p>
          </p:txBody>
        </p:sp>
        <p:cxnSp>
          <p:nvCxnSpPr>
            <p:cNvPr id="49" name="Straight Arrow Connector 48">
              <a:extLst>
                <a:ext uri="{FF2B5EF4-FFF2-40B4-BE49-F238E27FC236}">
                  <a16:creationId xmlns:a16="http://schemas.microsoft.com/office/drawing/2014/main" id="{E033DB90-50A9-4841-B633-A3F925CC5095}"/>
                </a:ext>
              </a:extLst>
            </p:cNvPr>
            <p:cNvCxnSpPr>
              <a:cxnSpLocks/>
              <a:stCxn id="47" idx="2"/>
            </p:cNvCxnSpPr>
            <p:nvPr/>
          </p:nvCxnSpPr>
          <p:spPr>
            <a:xfrm flipH="1">
              <a:off x="8637851" y="2225959"/>
              <a:ext cx="3694" cy="45895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51" name="Document 50">
              <a:extLst>
                <a:ext uri="{FF2B5EF4-FFF2-40B4-BE49-F238E27FC236}">
                  <a16:creationId xmlns:a16="http://schemas.microsoft.com/office/drawing/2014/main" id="{35FEA47D-6F96-6649-BD2D-D3A4588064D2}"/>
                </a:ext>
              </a:extLst>
            </p:cNvPr>
            <p:cNvSpPr/>
            <p:nvPr/>
          </p:nvSpPr>
          <p:spPr>
            <a:xfrm>
              <a:off x="6408252" y="4019800"/>
              <a:ext cx="2168005" cy="985520"/>
            </a:xfrm>
            <a:prstGeom prst="flowChartDocument">
              <a:avLst/>
            </a:prstGeom>
            <a:solidFill>
              <a:schemeClr val="accent2">
                <a:lumMod val="60000"/>
                <a:lumOff val="40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Correctly Predicted</a:t>
              </a:r>
            </a:p>
            <a:p>
              <a:pPr algn="ctr"/>
              <a:r>
                <a:rPr lang="en-US" sz="1500" dirty="0">
                  <a:solidFill>
                    <a:srgbClr val="000000">
                      <a:lumMod val="95000"/>
                      <a:lumOff val="5000"/>
                    </a:srgbClr>
                  </a:solidFill>
                  <a:latin typeface="Arial"/>
                  <a:cs typeface="Arial"/>
                </a:rPr>
                <a:t>Payload-records</a:t>
              </a:r>
            </a:p>
          </p:txBody>
        </p:sp>
        <p:sp>
          <p:nvSpPr>
            <p:cNvPr id="52" name="Document 51">
              <a:extLst>
                <a:ext uri="{FF2B5EF4-FFF2-40B4-BE49-F238E27FC236}">
                  <a16:creationId xmlns:a16="http://schemas.microsoft.com/office/drawing/2014/main" id="{6DDFC9D4-7786-024F-9F55-B80728345C37}"/>
                </a:ext>
              </a:extLst>
            </p:cNvPr>
            <p:cNvSpPr/>
            <p:nvPr/>
          </p:nvSpPr>
          <p:spPr>
            <a:xfrm>
              <a:off x="8879847" y="4019800"/>
              <a:ext cx="2406640" cy="985520"/>
            </a:xfrm>
            <a:prstGeom prst="flowChartDocument">
              <a:avLst/>
            </a:prstGeom>
            <a:solidFill>
              <a:schemeClr val="accent2">
                <a:lumMod val="60000"/>
                <a:lumOff val="40000"/>
              </a:schemeClr>
            </a:solidFill>
          </p:spPr>
          <p:txBody>
            <a:bodyPr wrap="square" lIns="0" tIns="0" rIns="0" bIns="0" rtlCol="0" anchor="ctr">
              <a:noAutofit/>
            </a:bodyPr>
            <a:lstStyle/>
            <a:p>
              <a:pPr algn="ctr"/>
              <a:r>
                <a:rPr lang="en-US" sz="1500" dirty="0">
                  <a:solidFill>
                    <a:srgbClr val="000000">
                      <a:lumMod val="95000"/>
                      <a:lumOff val="5000"/>
                    </a:srgbClr>
                  </a:solidFill>
                  <a:latin typeface="Arial"/>
                  <a:cs typeface="Arial"/>
                </a:rPr>
                <a:t>Incorrectly Predicted</a:t>
              </a:r>
            </a:p>
            <a:p>
              <a:pPr algn="ctr"/>
              <a:r>
                <a:rPr lang="en-US" sz="1500" dirty="0">
                  <a:solidFill>
                    <a:srgbClr val="000000">
                      <a:lumMod val="95000"/>
                      <a:lumOff val="5000"/>
                    </a:srgbClr>
                  </a:solidFill>
                  <a:latin typeface="Arial"/>
                  <a:cs typeface="Arial"/>
                </a:rPr>
                <a:t>Payload-records</a:t>
              </a:r>
            </a:p>
          </p:txBody>
        </p:sp>
        <p:cxnSp>
          <p:nvCxnSpPr>
            <p:cNvPr id="53" name="Straight Arrow Connector 52">
              <a:extLst>
                <a:ext uri="{FF2B5EF4-FFF2-40B4-BE49-F238E27FC236}">
                  <a16:creationId xmlns:a16="http://schemas.microsoft.com/office/drawing/2014/main" id="{41C28479-B6A3-234A-9C95-D6CAC8FC6F93}"/>
                </a:ext>
              </a:extLst>
            </p:cNvPr>
            <p:cNvCxnSpPr>
              <a:cxnSpLocks/>
            </p:cNvCxnSpPr>
            <p:nvPr/>
          </p:nvCxnSpPr>
          <p:spPr>
            <a:xfrm>
              <a:off x="7264404" y="3491624"/>
              <a:ext cx="0" cy="52817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5548475-3B2C-4245-ABEF-3ECDDAB6D4FB}"/>
                </a:ext>
              </a:extLst>
            </p:cNvPr>
            <p:cNvCxnSpPr>
              <a:cxnSpLocks/>
            </p:cNvCxnSpPr>
            <p:nvPr/>
          </p:nvCxnSpPr>
          <p:spPr>
            <a:xfrm>
              <a:off x="10083167" y="3457012"/>
              <a:ext cx="0" cy="52817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039D3EB2-B87B-1642-9C71-925BBA427F60}"/>
              </a:ext>
            </a:extLst>
          </p:cNvPr>
          <p:cNvSpPr txBox="1"/>
          <p:nvPr/>
        </p:nvSpPr>
        <p:spPr>
          <a:xfrm>
            <a:off x="336665" y="673331"/>
            <a:ext cx="3441470" cy="1800493"/>
          </a:xfrm>
          <a:prstGeom prst="rect">
            <a:avLst/>
          </a:prstGeom>
          <a:noFill/>
        </p:spPr>
        <p:txBody>
          <a:bodyPr wrap="square" rtlCol="0">
            <a:spAutoFit/>
          </a:bodyPr>
          <a:lstStyle/>
          <a:p>
            <a:r>
              <a:rPr lang="en-US" sz="1500" b="1" dirty="0">
                <a:solidFill>
                  <a:srgbClr val="FFFFFF"/>
                </a:solidFill>
                <a:latin typeface="Arial" panose="020B0604020202020204" pitchFamily="34" charset="0"/>
                <a:cs typeface="Arial" panose="020B0604020202020204" pitchFamily="34" charset="0"/>
              </a:rPr>
              <a:t>Prepare drift monitor:</a:t>
            </a:r>
          </a:p>
          <a:p>
            <a:endParaRPr lang="en-US" sz="1500" b="1" dirty="0">
              <a:solidFill>
                <a:srgbClr val="FFFFFF"/>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Get model predictions for training data.</a:t>
            </a:r>
          </a:p>
          <a:p>
            <a:pPr marL="214313" indent="-214313">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Generate an optimized drift-detection model using the training-data and their predictions.</a:t>
            </a:r>
          </a:p>
          <a:p>
            <a:endParaRPr lang="en-US" b="1" dirty="0">
              <a:solidFill>
                <a:srgbClr val="000000"/>
              </a:solidFill>
              <a:latin typeface="IBM Plex Sans"/>
            </a:endParaRPr>
          </a:p>
        </p:txBody>
      </p:sp>
      <p:sp>
        <p:nvSpPr>
          <p:cNvPr id="59" name="TextBox 58">
            <a:extLst>
              <a:ext uri="{FF2B5EF4-FFF2-40B4-BE49-F238E27FC236}">
                <a16:creationId xmlns:a16="http://schemas.microsoft.com/office/drawing/2014/main" id="{24800A58-D63D-D440-A082-71BB2C417965}"/>
              </a:ext>
            </a:extLst>
          </p:cNvPr>
          <p:cNvSpPr txBox="1"/>
          <p:nvPr/>
        </p:nvSpPr>
        <p:spPr>
          <a:xfrm>
            <a:off x="4977157" y="652595"/>
            <a:ext cx="3441470" cy="1800493"/>
          </a:xfrm>
          <a:prstGeom prst="rect">
            <a:avLst/>
          </a:prstGeom>
          <a:noFill/>
        </p:spPr>
        <p:txBody>
          <a:bodyPr wrap="square" rtlCol="0">
            <a:spAutoFit/>
          </a:bodyPr>
          <a:lstStyle/>
          <a:p>
            <a:r>
              <a:rPr lang="en-US" sz="1500" b="1" dirty="0">
                <a:solidFill>
                  <a:srgbClr val="FFFFFF"/>
                </a:solidFill>
                <a:latin typeface="Arial" panose="020B0604020202020204" pitchFamily="34" charset="0"/>
                <a:cs typeface="Arial" panose="020B0604020202020204" pitchFamily="34" charset="0"/>
              </a:rPr>
              <a:t>Evaluate drift:</a:t>
            </a:r>
          </a:p>
          <a:p>
            <a:endParaRPr lang="en-US" sz="1500" b="1" dirty="0">
              <a:solidFill>
                <a:srgbClr val="FFFFFF"/>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Identify the payload records which are likely correctly/incorrectly classified by model using drift-detection model.</a:t>
            </a:r>
          </a:p>
          <a:p>
            <a:pPr marL="214313" indent="-214313">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Estimate the magnitude of model drift.</a:t>
            </a:r>
          </a:p>
          <a:p>
            <a:endParaRPr lang="en-US" b="1" dirty="0">
              <a:solidFill>
                <a:srgbClr val="000000"/>
              </a:solidFill>
              <a:latin typeface="IBM Plex Sans"/>
            </a:endParaRPr>
          </a:p>
        </p:txBody>
      </p:sp>
    </p:spTree>
    <p:extLst>
      <p:ext uri="{BB962C8B-B14F-4D97-AF65-F5344CB8AC3E}">
        <p14:creationId xmlns:p14="http://schemas.microsoft.com/office/powerpoint/2010/main" val="4047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16</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pic>
        <p:nvPicPr>
          <p:cNvPr id="3" name="Picture 2">
            <a:extLst>
              <a:ext uri="{FF2B5EF4-FFF2-40B4-BE49-F238E27FC236}">
                <a16:creationId xmlns:a16="http://schemas.microsoft.com/office/drawing/2014/main" id="{70574D99-64D3-406E-9AD3-7110D3A8F4A3}"/>
              </a:ext>
            </a:extLst>
          </p:cNvPr>
          <p:cNvPicPr>
            <a:picLocks noChangeAspect="1"/>
          </p:cNvPicPr>
          <p:nvPr/>
        </p:nvPicPr>
        <p:blipFill>
          <a:blip r:embed="rId3"/>
          <a:stretch>
            <a:fillRect/>
          </a:stretch>
        </p:blipFill>
        <p:spPr>
          <a:xfrm>
            <a:off x="4940299" y="449265"/>
            <a:ext cx="3752316" cy="2122485"/>
          </a:xfrm>
          <a:prstGeom prst="rect">
            <a:avLst/>
          </a:prstGeom>
        </p:spPr>
      </p:pic>
      <p:pic>
        <p:nvPicPr>
          <p:cNvPr id="5" name="Picture 4">
            <a:extLst>
              <a:ext uri="{FF2B5EF4-FFF2-40B4-BE49-F238E27FC236}">
                <a16:creationId xmlns:a16="http://schemas.microsoft.com/office/drawing/2014/main" id="{1137C12D-8125-4E1F-93C7-1399719EEE2F}"/>
              </a:ext>
            </a:extLst>
          </p:cNvPr>
          <p:cNvPicPr>
            <a:picLocks noChangeAspect="1"/>
          </p:cNvPicPr>
          <p:nvPr/>
        </p:nvPicPr>
        <p:blipFill>
          <a:blip r:embed="rId4"/>
          <a:stretch>
            <a:fillRect/>
          </a:stretch>
        </p:blipFill>
        <p:spPr>
          <a:xfrm>
            <a:off x="4940299" y="2749291"/>
            <a:ext cx="3822343" cy="2214350"/>
          </a:xfrm>
          <a:prstGeom prst="rect">
            <a:avLst/>
          </a:prstGeom>
        </p:spPr>
      </p:pic>
    </p:spTree>
    <p:extLst>
      <p:ext uri="{BB962C8B-B14F-4D97-AF65-F5344CB8AC3E}">
        <p14:creationId xmlns:p14="http://schemas.microsoft.com/office/powerpoint/2010/main" val="26184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Elbow Connector 4">
            <a:extLst>
              <a:ext uri="{FF2B5EF4-FFF2-40B4-BE49-F238E27FC236}">
                <a16:creationId xmlns:a16="http://schemas.microsoft.com/office/drawing/2014/main" id="{298BAEEF-EB56-5244-AA78-F1BE28C478D4}"/>
              </a:ext>
            </a:extLst>
          </p:cNvPr>
          <p:cNvCxnSpPr>
            <a:cxnSpLocks/>
          </p:cNvCxnSpPr>
          <p:nvPr/>
        </p:nvCxnSpPr>
        <p:spPr>
          <a:xfrm>
            <a:off x="1474482" y="2519643"/>
            <a:ext cx="1268718" cy="3186"/>
          </a:xfrm>
          <a:prstGeom prst="bentConnector3">
            <a:avLst/>
          </a:prstGeom>
          <a:ln w="25400">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Folded Corner 8">
            <a:extLst>
              <a:ext uri="{FF2B5EF4-FFF2-40B4-BE49-F238E27FC236}">
                <a16:creationId xmlns:a16="http://schemas.microsoft.com/office/drawing/2014/main" id="{8AA1CFE2-A54F-104C-A412-81A60926DC87}"/>
              </a:ext>
            </a:extLst>
          </p:cNvPr>
          <p:cNvSpPr/>
          <p:nvPr/>
        </p:nvSpPr>
        <p:spPr>
          <a:xfrm>
            <a:off x="2912675" y="19428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Folded Corner 9">
            <a:extLst>
              <a:ext uri="{FF2B5EF4-FFF2-40B4-BE49-F238E27FC236}">
                <a16:creationId xmlns:a16="http://schemas.microsoft.com/office/drawing/2014/main" id="{1574BE83-6596-EC48-B4CE-C5B26D1A65FC}"/>
              </a:ext>
            </a:extLst>
          </p:cNvPr>
          <p:cNvSpPr/>
          <p:nvPr/>
        </p:nvSpPr>
        <p:spPr>
          <a:xfrm>
            <a:off x="3065075" y="20952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Folded Corner 11">
            <a:extLst>
              <a:ext uri="{FF2B5EF4-FFF2-40B4-BE49-F238E27FC236}">
                <a16:creationId xmlns:a16="http://schemas.microsoft.com/office/drawing/2014/main" id="{C3509E25-F8A7-7F4C-85FE-3ACDB38DAA9C}"/>
              </a:ext>
            </a:extLst>
          </p:cNvPr>
          <p:cNvSpPr/>
          <p:nvPr/>
        </p:nvSpPr>
        <p:spPr>
          <a:xfrm>
            <a:off x="3217475" y="22476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olded Corner 12">
            <a:extLst>
              <a:ext uri="{FF2B5EF4-FFF2-40B4-BE49-F238E27FC236}">
                <a16:creationId xmlns:a16="http://schemas.microsoft.com/office/drawing/2014/main" id="{678DDA83-7601-894F-886C-23350C1E4413}"/>
              </a:ext>
            </a:extLst>
          </p:cNvPr>
          <p:cNvSpPr/>
          <p:nvPr/>
        </p:nvSpPr>
        <p:spPr>
          <a:xfrm>
            <a:off x="3369875" y="24000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olded Corner 13">
            <a:extLst>
              <a:ext uri="{FF2B5EF4-FFF2-40B4-BE49-F238E27FC236}">
                <a16:creationId xmlns:a16="http://schemas.microsoft.com/office/drawing/2014/main" id="{55C0CF9D-8009-F748-8DB2-ECF6E6A7A87F}"/>
              </a:ext>
            </a:extLst>
          </p:cNvPr>
          <p:cNvSpPr/>
          <p:nvPr/>
        </p:nvSpPr>
        <p:spPr>
          <a:xfrm>
            <a:off x="3522275" y="25524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olded Corner 14">
            <a:extLst>
              <a:ext uri="{FF2B5EF4-FFF2-40B4-BE49-F238E27FC236}">
                <a16:creationId xmlns:a16="http://schemas.microsoft.com/office/drawing/2014/main" id="{C5837BF7-54C6-1948-9D9A-AFB1DEB33711}"/>
              </a:ext>
            </a:extLst>
          </p:cNvPr>
          <p:cNvSpPr/>
          <p:nvPr/>
        </p:nvSpPr>
        <p:spPr>
          <a:xfrm>
            <a:off x="2912675" y="22522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olded Corner 15">
            <a:extLst>
              <a:ext uri="{FF2B5EF4-FFF2-40B4-BE49-F238E27FC236}">
                <a16:creationId xmlns:a16="http://schemas.microsoft.com/office/drawing/2014/main" id="{9025D124-E6F0-E34F-BC3C-17FD5F424B03}"/>
              </a:ext>
            </a:extLst>
          </p:cNvPr>
          <p:cNvSpPr/>
          <p:nvPr/>
        </p:nvSpPr>
        <p:spPr>
          <a:xfrm>
            <a:off x="3065075" y="24046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olded Corner 16">
            <a:extLst>
              <a:ext uri="{FF2B5EF4-FFF2-40B4-BE49-F238E27FC236}">
                <a16:creationId xmlns:a16="http://schemas.microsoft.com/office/drawing/2014/main" id="{D09D4766-55ED-4C46-91D1-B5752D93F51F}"/>
              </a:ext>
            </a:extLst>
          </p:cNvPr>
          <p:cNvSpPr/>
          <p:nvPr/>
        </p:nvSpPr>
        <p:spPr>
          <a:xfrm>
            <a:off x="3217475" y="25570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olded Corner 17">
            <a:extLst>
              <a:ext uri="{FF2B5EF4-FFF2-40B4-BE49-F238E27FC236}">
                <a16:creationId xmlns:a16="http://schemas.microsoft.com/office/drawing/2014/main" id="{F673DC91-5E2D-864B-BA65-6DACD380A63F}"/>
              </a:ext>
            </a:extLst>
          </p:cNvPr>
          <p:cNvSpPr/>
          <p:nvPr/>
        </p:nvSpPr>
        <p:spPr>
          <a:xfrm>
            <a:off x="3369875" y="27094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olded Corner 18">
            <a:extLst>
              <a:ext uri="{FF2B5EF4-FFF2-40B4-BE49-F238E27FC236}">
                <a16:creationId xmlns:a16="http://schemas.microsoft.com/office/drawing/2014/main" id="{15D466B3-7F01-964A-9E5D-1063BACA9507}"/>
              </a:ext>
            </a:extLst>
          </p:cNvPr>
          <p:cNvSpPr/>
          <p:nvPr/>
        </p:nvSpPr>
        <p:spPr>
          <a:xfrm>
            <a:off x="3522275" y="28618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olded Corner 19">
            <a:extLst>
              <a:ext uri="{FF2B5EF4-FFF2-40B4-BE49-F238E27FC236}">
                <a16:creationId xmlns:a16="http://schemas.microsoft.com/office/drawing/2014/main" id="{F6D6400E-478B-FE45-9931-150522D9CDA3}"/>
              </a:ext>
            </a:extLst>
          </p:cNvPr>
          <p:cNvSpPr/>
          <p:nvPr/>
        </p:nvSpPr>
        <p:spPr>
          <a:xfrm>
            <a:off x="2912675" y="25616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olded Corner 20">
            <a:extLst>
              <a:ext uri="{FF2B5EF4-FFF2-40B4-BE49-F238E27FC236}">
                <a16:creationId xmlns:a16="http://schemas.microsoft.com/office/drawing/2014/main" id="{F306DD0A-FA65-9647-87EA-87AFD4E4C0DC}"/>
              </a:ext>
            </a:extLst>
          </p:cNvPr>
          <p:cNvSpPr/>
          <p:nvPr/>
        </p:nvSpPr>
        <p:spPr>
          <a:xfrm>
            <a:off x="3065075" y="27140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olded Corner 21">
            <a:extLst>
              <a:ext uri="{FF2B5EF4-FFF2-40B4-BE49-F238E27FC236}">
                <a16:creationId xmlns:a16="http://schemas.microsoft.com/office/drawing/2014/main" id="{648D29AD-97A5-0548-986E-A6A4C06A342A}"/>
              </a:ext>
            </a:extLst>
          </p:cNvPr>
          <p:cNvSpPr/>
          <p:nvPr/>
        </p:nvSpPr>
        <p:spPr>
          <a:xfrm>
            <a:off x="3217475" y="28664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olded Corner 22">
            <a:extLst>
              <a:ext uri="{FF2B5EF4-FFF2-40B4-BE49-F238E27FC236}">
                <a16:creationId xmlns:a16="http://schemas.microsoft.com/office/drawing/2014/main" id="{2EE796BC-9DD2-7942-BAD5-054CF24791B3}"/>
              </a:ext>
            </a:extLst>
          </p:cNvPr>
          <p:cNvSpPr/>
          <p:nvPr/>
        </p:nvSpPr>
        <p:spPr>
          <a:xfrm>
            <a:off x="3369875" y="30188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olded Corner 23">
            <a:extLst>
              <a:ext uri="{FF2B5EF4-FFF2-40B4-BE49-F238E27FC236}">
                <a16:creationId xmlns:a16="http://schemas.microsoft.com/office/drawing/2014/main" id="{D941EA21-AD6F-1E47-8450-7F959893EF42}"/>
              </a:ext>
            </a:extLst>
          </p:cNvPr>
          <p:cNvSpPr/>
          <p:nvPr/>
        </p:nvSpPr>
        <p:spPr>
          <a:xfrm>
            <a:off x="3522275" y="31712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olded Corner 24">
            <a:extLst>
              <a:ext uri="{FF2B5EF4-FFF2-40B4-BE49-F238E27FC236}">
                <a16:creationId xmlns:a16="http://schemas.microsoft.com/office/drawing/2014/main" id="{5B971090-7061-2B4A-B47E-B84900D3D157}"/>
              </a:ext>
            </a:extLst>
          </p:cNvPr>
          <p:cNvSpPr/>
          <p:nvPr/>
        </p:nvSpPr>
        <p:spPr>
          <a:xfrm>
            <a:off x="2912675" y="28709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olded Corner 25">
            <a:extLst>
              <a:ext uri="{FF2B5EF4-FFF2-40B4-BE49-F238E27FC236}">
                <a16:creationId xmlns:a16="http://schemas.microsoft.com/office/drawing/2014/main" id="{02B8AAC8-131E-EC41-B542-4B7C444D773A}"/>
              </a:ext>
            </a:extLst>
          </p:cNvPr>
          <p:cNvSpPr/>
          <p:nvPr/>
        </p:nvSpPr>
        <p:spPr>
          <a:xfrm>
            <a:off x="3065075" y="30233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olded Corner 26">
            <a:extLst>
              <a:ext uri="{FF2B5EF4-FFF2-40B4-BE49-F238E27FC236}">
                <a16:creationId xmlns:a16="http://schemas.microsoft.com/office/drawing/2014/main" id="{259006B3-44C3-4549-A3A9-EB573D12A852}"/>
              </a:ext>
            </a:extLst>
          </p:cNvPr>
          <p:cNvSpPr/>
          <p:nvPr/>
        </p:nvSpPr>
        <p:spPr>
          <a:xfrm>
            <a:off x="3217475" y="31757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olded Corner 29">
            <a:extLst>
              <a:ext uri="{FF2B5EF4-FFF2-40B4-BE49-F238E27FC236}">
                <a16:creationId xmlns:a16="http://schemas.microsoft.com/office/drawing/2014/main" id="{54B9E4AA-3C71-2D44-8C1B-AB9AD84E9B79}"/>
              </a:ext>
            </a:extLst>
          </p:cNvPr>
          <p:cNvSpPr/>
          <p:nvPr/>
        </p:nvSpPr>
        <p:spPr>
          <a:xfrm>
            <a:off x="3710198" y="20826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Folded Corner 30">
            <a:extLst>
              <a:ext uri="{FF2B5EF4-FFF2-40B4-BE49-F238E27FC236}">
                <a16:creationId xmlns:a16="http://schemas.microsoft.com/office/drawing/2014/main" id="{15AA2ACA-473E-5349-A99A-F2065C82C38B}"/>
              </a:ext>
            </a:extLst>
          </p:cNvPr>
          <p:cNvSpPr/>
          <p:nvPr/>
        </p:nvSpPr>
        <p:spPr>
          <a:xfrm>
            <a:off x="3862598" y="22350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Folded Corner 31">
            <a:extLst>
              <a:ext uri="{FF2B5EF4-FFF2-40B4-BE49-F238E27FC236}">
                <a16:creationId xmlns:a16="http://schemas.microsoft.com/office/drawing/2014/main" id="{3D9804F5-795B-A040-92BB-020A9BA2321F}"/>
              </a:ext>
            </a:extLst>
          </p:cNvPr>
          <p:cNvSpPr/>
          <p:nvPr/>
        </p:nvSpPr>
        <p:spPr>
          <a:xfrm>
            <a:off x="4014998" y="23874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Folded Corner 32">
            <a:extLst>
              <a:ext uri="{FF2B5EF4-FFF2-40B4-BE49-F238E27FC236}">
                <a16:creationId xmlns:a16="http://schemas.microsoft.com/office/drawing/2014/main" id="{DB8C3C8F-DB33-C246-874D-17BD67E0167E}"/>
              </a:ext>
            </a:extLst>
          </p:cNvPr>
          <p:cNvSpPr/>
          <p:nvPr/>
        </p:nvSpPr>
        <p:spPr>
          <a:xfrm>
            <a:off x="4167398" y="25398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Folded Corner 33">
            <a:extLst>
              <a:ext uri="{FF2B5EF4-FFF2-40B4-BE49-F238E27FC236}">
                <a16:creationId xmlns:a16="http://schemas.microsoft.com/office/drawing/2014/main" id="{69FD2874-B55A-2440-AF8E-33BEA73B0C10}"/>
              </a:ext>
            </a:extLst>
          </p:cNvPr>
          <p:cNvSpPr/>
          <p:nvPr/>
        </p:nvSpPr>
        <p:spPr>
          <a:xfrm>
            <a:off x="4319798" y="26922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olded Corner 34">
            <a:extLst>
              <a:ext uri="{FF2B5EF4-FFF2-40B4-BE49-F238E27FC236}">
                <a16:creationId xmlns:a16="http://schemas.microsoft.com/office/drawing/2014/main" id="{174FCD84-0869-DC4F-A339-502FF1F458EA}"/>
              </a:ext>
            </a:extLst>
          </p:cNvPr>
          <p:cNvSpPr/>
          <p:nvPr/>
        </p:nvSpPr>
        <p:spPr>
          <a:xfrm>
            <a:off x="3710198" y="23920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Folded Corner 35">
            <a:extLst>
              <a:ext uri="{FF2B5EF4-FFF2-40B4-BE49-F238E27FC236}">
                <a16:creationId xmlns:a16="http://schemas.microsoft.com/office/drawing/2014/main" id="{ACEADA61-95F5-354C-BB75-CCF6C3151E55}"/>
              </a:ext>
            </a:extLst>
          </p:cNvPr>
          <p:cNvSpPr/>
          <p:nvPr/>
        </p:nvSpPr>
        <p:spPr>
          <a:xfrm>
            <a:off x="3862598" y="25444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Folded Corner 36">
            <a:extLst>
              <a:ext uri="{FF2B5EF4-FFF2-40B4-BE49-F238E27FC236}">
                <a16:creationId xmlns:a16="http://schemas.microsoft.com/office/drawing/2014/main" id="{056D40BF-C4D7-DB4E-BD94-385B9F46AC82}"/>
              </a:ext>
            </a:extLst>
          </p:cNvPr>
          <p:cNvSpPr/>
          <p:nvPr/>
        </p:nvSpPr>
        <p:spPr>
          <a:xfrm>
            <a:off x="4014998" y="26968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olded Corner 37">
            <a:extLst>
              <a:ext uri="{FF2B5EF4-FFF2-40B4-BE49-F238E27FC236}">
                <a16:creationId xmlns:a16="http://schemas.microsoft.com/office/drawing/2014/main" id="{D61AD9B7-B824-6F4A-A5E1-2A3C609BE1A8}"/>
              </a:ext>
            </a:extLst>
          </p:cNvPr>
          <p:cNvSpPr/>
          <p:nvPr/>
        </p:nvSpPr>
        <p:spPr>
          <a:xfrm>
            <a:off x="4167398" y="28492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olded Corner 38">
            <a:extLst>
              <a:ext uri="{FF2B5EF4-FFF2-40B4-BE49-F238E27FC236}">
                <a16:creationId xmlns:a16="http://schemas.microsoft.com/office/drawing/2014/main" id="{8B4D9B9F-E8C9-0C4E-AE52-2744B5859801}"/>
              </a:ext>
            </a:extLst>
          </p:cNvPr>
          <p:cNvSpPr/>
          <p:nvPr/>
        </p:nvSpPr>
        <p:spPr>
          <a:xfrm>
            <a:off x="4319798" y="30016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olded Corner 39">
            <a:extLst>
              <a:ext uri="{FF2B5EF4-FFF2-40B4-BE49-F238E27FC236}">
                <a16:creationId xmlns:a16="http://schemas.microsoft.com/office/drawing/2014/main" id="{00A923B9-FDF4-164F-ABEC-FBB473B17237}"/>
              </a:ext>
            </a:extLst>
          </p:cNvPr>
          <p:cNvSpPr/>
          <p:nvPr/>
        </p:nvSpPr>
        <p:spPr>
          <a:xfrm>
            <a:off x="3710198" y="27014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olded Corner 40">
            <a:extLst>
              <a:ext uri="{FF2B5EF4-FFF2-40B4-BE49-F238E27FC236}">
                <a16:creationId xmlns:a16="http://schemas.microsoft.com/office/drawing/2014/main" id="{0854D4B8-2B80-764D-AD32-D797FADD86B7}"/>
              </a:ext>
            </a:extLst>
          </p:cNvPr>
          <p:cNvSpPr/>
          <p:nvPr/>
        </p:nvSpPr>
        <p:spPr>
          <a:xfrm>
            <a:off x="3862598" y="28538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Folded Corner 41">
            <a:extLst>
              <a:ext uri="{FF2B5EF4-FFF2-40B4-BE49-F238E27FC236}">
                <a16:creationId xmlns:a16="http://schemas.microsoft.com/office/drawing/2014/main" id="{4AAF7864-534C-D04D-BAF3-DFB99F50EEB9}"/>
              </a:ext>
            </a:extLst>
          </p:cNvPr>
          <p:cNvSpPr/>
          <p:nvPr/>
        </p:nvSpPr>
        <p:spPr>
          <a:xfrm>
            <a:off x="4014998" y="30062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Folded Corner 42">
            <a:extLst>
              <a:ext uri="{FF2B5EF4-FFF2-40B4-BE49-F238E27FC236}">
                <a16:creationId xmlns:a16="http://schemas.microsoft.com/office/drawing/2014/main" id="{0044DA8A-93D9-4B4C-B0D0-CDAC02F8414F}"/>
              </a:ext>
            </a:extLst>
          </p:cNvPr>
          <p:cNvSpPr/>
          <p:nvPr/>
        </p:nvSpPr>
        <p:spPr>
          <a:xfrm>
            <a:off x="4167398" y="31586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Folded Corner 44">
            <a:extLst>
              <a:ext uri="{FF2B5EF4-FFF2-40B4-BE49-F238E27FC236}">
                <a16:creationId xmlns:a16="http://schemas.microsoft.com/office/drawing/2014/main" id="{7CE11697-DD2C-5041-A360-BFCE30B31714}"/>
              </a:ext>
            </a:extLst>
          </p:cNvPr>
          <p:cNvSpPr/>
          <p:nvPr/>
        </p:nvSpPr>
        <p:spPr>
          <a:xfrm>
            <a:off x="3710198" y="301083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Folded Corner 45">
            <a:extLst>
              <a:ext uri="{FF2B5EF4-FFF2-40B4-BE49-F238E27FC236}">
                <a16:creationId xmlns:a16="http://schemas.microsoft.com/office/drawing/2014/main" id="{2A8957FB-C5B0-E24B-94C9-3C5080D060CC}"/>
              </a:ext>
            </a:extLst>
          </p:cNvPr>
          <p:cNvSpPr/>
          <p:nvPr/>
        </p:nvSpPr>
        <p:spPr>
          <a:xfrm>
            <a:off x="3862598" y="316323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Folded Corner 49">
            <a:extLst>
              <a:ext uri="{FF2B5EF4-FFF2-40B4-BE49-F238E27FC236}">
                <a16:creationId xmlns:a16="http://schemas.microsoft.com/office/drawing/2014/main" id="{B874B36F-2BE4-7844-9FDF-4D2772DB0DCC}"/>
              </a:ext>
            </a:extLst>
          </p:cNvPr>
          <p:cNvSpPr/>
          <p:nvPr/>
        </p:nvSpPr>
        <p:spPr>
          <a:xfrm>
            <a:off x="3522275" y="2255670"/>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olded Corner 50">
            <a:extLst>
              <a:ext uri="{FF2B5EF4-FFF2-40B4-BE49-F238E27FC236}">
                <a16:creationId xmlns:a16="http://schemas.microsoft.com/office/drawing/2014/main" id="{BA6C6EB6-E363-CD4F-A607-94CFCED5D2E5}"/>
              </a:ext>
            </a:extLst>
          </p:cNvPr>
          <p:cNvSpPr/>
          <p:nvPr/>
        </p:nvSpPr>
        <p:spPr>
          <a:xfrm>
            <a:off x="3217475" y="1945143"/>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Folded Corner 51">
            <a:extLst>
              <a:ext uri="{FF2B5EF4-FFF2-40B4-BE49-F238E27FC236}">
                <a16:creationId xmlns:a16="http://schemas.microsoft.com/office/drawing/2014/main" id="{AC530426-A682-1E47-A8D2-D7A8F4408B56}"/>
              </a:ext>
            </a:extLst>
          </p:cNvPr>
          <p:cNvSpPr/>
          <p:nvPr/>
        </p:nvSpPr>
        <p:spPr>
          <a:xfrm>
            <a:off x="3522275" y="192680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Folded Corner 52">
            <a:extLst>
              <a:ext uri="{FF2B5EF4-FFF2-40B4-BE49-F238E27FC236}">
                <a16:creationId xmlns:a16="http://schemas.microsoft.com/office/drawing/2014/main" id="{652C07BF-01D6-8447-AAF5-9C187393924E}"/>
              </a:ext>
            </a:extLst>
          </p:cNvPr>
          <p:cNvSpPr/>
          <p:nvPr/>
        </p:nvSpPr>
        <p:spPr>
          <a:xfrm>
            <a:off x="3369875" y="209754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Folded Corner 53">
            <a:extLst>
              <a:ext uri="{FF2B5EF4-FFF2-40B4-BE49-F238E27FC236}">
                <a16:creationId xmlns:a16="http://schemas.microsoft.com/office/drawing/2014/main" id="{A688DB8E-9AF8-A14C-BDA5-85B0783E412A}"/>
              </a:ext>
            </a:extLst>
          </p:cNvPr>
          <p:cNvSpPr/>
          <p:nvPr/>
        </p:nvSpPr>
        <p:spPr>
          <a:xfrm>
            <a:off x="4167398" y="1900498"/>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Folded Corner 54">
            <a:extLst>
              <a:ext uri="{FF2B5EF4-FFF2-40B4-BE49-F238E27FC236}">
                <a16:creationId xmlns:a16="http://schemas.microsoft.com/office/drawing/2014/main" id="{C6F3E4E2-A848-BC41-B7E8-38528CBFAE59}"/>
              </a:ext>
            </a:extLst>
          </p:cNvPr>
          <p:cNvSpPr/>
          <p:nvPr/>
        </p:nvSpPr>
        <p:spPr>
          <a:xfrm>
            <a:off x="4319798" y="2052898"/>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olded Corner 55">
            <a:extLst>
              <a:ext uri="{FF2B5EF4-FFF2-40B4-BE49-F238E27FC236}">
                <a16:creationId xmlns:a16="http://schemas.microsoft.com/office/drawing/2014/main" id="{3BD9A54F-4561-A443-A0F6-6FE646FE5175}"/>
              </a:ext>
            </a:extLst>
          </p:cNvPr>
          <p:cNvSpPr/>
          <p:nvPr/>
        </p:nvSpPr>
        <p:spPr>
          <a:xfrm>
            <a:off x="3862598" y="19050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Folded Corner 56">
            <a:extLst>
              <a:ext uri="{FF2B5EF4-FFF2-40B4-BE49-F238E27FC236}">
                <a16:creationId xmlns:a16="http://schemas.microsoft.com/office/drawing/2014/main" id="{B7AAC89C-7530-7B4B-A436-8D54F5C9C706}"/>
              </a:ext>
            </a:extLst>
          </p:cNvPr>
          <p:cNvSpPr/>
          <p:nvPr/>
        </p:nvSpPr>
        <p:spPr>
          <a:xfrm>
            <a:off x="4014998" y="20574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olded Corner 57">
            <a:extLst>
              <a:ext uri="{FF2B5EF4-FFF2-40B4-BE49-F238E27FC236}">
                <a16:creationId xmlns:a16="http://schemas.microsoft.com/office/drawing/2014/main" id="{DEA6D4E3-D24D-0A45-B737-DA9CB1C78350}"/>
              </a:ext>
            </a:extLst>
          </p:cNvPr>
          <p:cNvSpPr/>
          <p:nvPr/>
        </p:nvSpPr>
        <p:spPr>
          <a:xfrm>
            <a:off x="4167398" y="22098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Folded Corner 58">
            <a:extLst>
              <a:ext uri="{FF2B5EF4-FFF2-40B4-BE49-F238E27FC236}">
                <a16:creationId xmlns:a16="http://schemas.microsoft.com/office/drawing/2014/main" id="{801D79BF-5057-4548-B22C-F66597180C3A}"/>
              </a:ext>
            </a:extLst>
          </p:cNvPr>
          <p:cNvSpPr/>
          <p:nvPr/>
        </p:nvSpPr>
        <p:spPr>
          <a:xfrm>
            <a:off x="4319798" y="23622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ectangle 67">
            <a:extLst>
              <a:ext uri="{FF2B5EF4-FFF2-40B4-BE49-F238E27FC236}">
                <a16:creationId xmlns:a16="http://schemas.microsoft.com/office/drawing/2014/main" id="{44E30DA2-4C13-AB4B-BE7B-3802A52FC974}"/>
              </a:ext>
            </a:extLst>
          </p:cNvPr>
          <p:cNvSpPr/>
          <p:nvPr/>
        </p:nvSpPr>
        <p:spPr>
          <a:xfrm>
            <a:off x="1363548" y="2589920"/>
            <a:ext cx="1338829" cy="584775"/>
          </a:xfrm>
          <a:prstGeom prst="rect">
            <a:avLst/>
          </a:prstGeom>
        </p:spPr>
        <p:txBody>
          <a:bodyPr wrap="none">
            <a:spAutoFit/>
          </a:bodyPr>
          <a:lstStyle/>
          <a:p>
            <a:pPr algn="ctr"/>
            <a:r>
              <a:rPr lang="en-US" sz="1600" dirty="0">
                <a:solidFill>
                  <a:srgbClr val="0064FF">
                    <a:lumMod val="40000"/>
                    <a:lumOff val="60000"/>
                  </a:srgbClr>
                </a:solidFill>
                <a:latin typeface="IBM Plex Sans" panose="020B0503050203000203" pitchFamily="34" charset="77"/>
                <a:ea typeface="Helvetica Neue" panose="02000503000000020004" pitchFamily="2" charset="0"/>
                <a:cs typeface="Helvetica Neue" panose="02000503000000020004" pitchFamily="2" charset="0"/>
              </a:rPr>
              <a:t>perturbation</a:t>
            </a:r>
          </a:p>
          <a:p>
            <a:pPr algn="ctr"/>
            <a:r>
              <a:rPr lang="en-US" sz="1600" dirty="0">
                <a:solidFill>
                  <a:srgbClr val="0064FF">
                    <a:lumMod val="40000"/>
                    <a:lumOff val="60000"/>
                  </a:srgbClr>
                </a:solidFill>
                <a:latin typeface="IBM Plex Sans" panose="020B0503050203000203" pitchFamily="34" charset="77"/>
                <a:ea typeface="Helvetica Neue" panose="02000503000000020004" pitchFamily="2" charset="0"/>
                <a:cs typeface="Helvetica Neue" panose="02000503000000020004" pitchFamily="2" charset="0"/>
              </a:rPr>
              <a:t>analysis </a:t>
            </a:r>
            <a:endParaRPr lang="en-US" sz="1400" dirty="0">
              <a:solidFill>
                <a:srgbClr val="0064FF">
                  <a:lumMod val="40000"/>
                  <a:lumOff val="60000"/>
                </a:srgbClr>
              </a:solidFill>
              <a:latin typeface="IBM Plex Sans" panose="020B0503050203000203" pitchFamily="34" charset="77"/>
            </a:endParaRPr>
          </a:p>
        </p:txBody>
      </p:sp>
      <p:sp>
        <p:nvSpPr>
          <p:cNvPr id="124" name="Down Arrow 123">
            <a:extLst>
              <a:ext uri="{FF2B5EF4-FFF2-40B4-BE49-F238E27FC236}">
                <a16:creationId xmlns:a16="http://schemas.microsoft.com/office/drawing/2014/main" id="{D0B3C41C-6EF0-2F40-8463-64302D4DBF86}"/>
              </a:ext>
            </a:extLst>
          </p:cNvPr>
          <p:cNvSpPr/>
          <p:nvPr/>
        </p:nvSpPr>
        <p:spPr>
          <a:xfrm rot="16200000">
            <a:off x="4378630" y="2288621"/>
            <a:ext cx="949923" cy="465759"/>
          </a:xfrm>
          <a:prstGeom prst="downArrow">
            <a:avLst/>
          </a:prstGeom>
          <a:ln w="19050">
            <a:solidFill>
              <a:srgbClr val="FFFFFF"/>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5" name="Cube 124">
            <a:extLst>
              <a:ext uri="{FF2B5EF4-FFF2-40B4-BE49-F238E27FC236}">
                <a16:creationId xmlns:a16="http://schemas.microsoft.com/office/drawing/2014/main" id="{64510D2F-5286-0A44-871D-1FC15901E9CB}"/>
              </a:ext>
            </a:extLst>
          </p:cNvPr>
          <p:cNvSpPr/>
          <p:nvPr/>
        </p:nvSpPr>
        <p:spPr>
          <a:xfrm>
            <a:off x="5249998" y="1944194"/>
            <a:ext cx="1024669" cy="1024669"/>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rgbClr val="003BC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extBox 125">
            <a:extLst>
              <a:ext uri="{FF2B5EF4-FFF2-40B4-BE49-F238E27FC236}">
                <a16:creationId xmlns:a16="http://schemas.microsoft.com/office/drawing/2014/main" id="{FD82CBB6-43C2-9147-878B-6445EDFFE938}"/>
              </a:ext>
            </a:extLst>
          </p:cNvPr>
          <p:cNvSpPr txBox="1"/>
          <p:nvPr/>
        </p:nvSpPr>
        <p:spPr>
          <a:xfrm>
            <a:off x="5250245" y="2276008"/>
            <a:ext cx="801889" cy="584775"/>
          </a:xfrm>
          <a:prstGeom prst="rect">
            <a:avLst/>
          </a:prstGeom>
          <a:noFill/>
          <a:ln>
            <a:noFill/>
          </a:ln>
        </p:spPr>
        <p:txBody>
          <a:bodyPr wrap="square" rtlCol="0">
            <a:spAutoFit/>
          </a:bodyPr>
          <a:lstStyle/>
          <a:p>
            <a:pPr algn="ctr"/>
            <a:r>
              <a:rPr lang="en-US" sz="16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risk model</a:t>
            </a:r>
          </a:p>
        </p:txBody>
      </p:sp>
      <p:sp>
        <p:nvSpPr>
          <p:cNvPr id="138" name="Cube 137">
            <a:extLst>
              <a:ext uri="{FF2B5EF4-FFF2-40B4-BE49-F238E27FC236}">
                <a16:creationId xmlns:a16="http://schemas.microsoft.com/office/drawing/2014/main" id="{CC4F494C-13EA-764D-B40A-9BF7C6CA8A8E}"/>
              </a:ext>
            </a:extLst>
          </p:cNvPr>
          <p:cNvSpPr/>
          <p:nvPr/>
        </p:nvSpPr>
        <p:spPr>
          <a:xfrm>
            <a:off x="7268659" y="1956862"/>
            <a:ext cx="1262126" cy="1024669"/>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rgbClr val="003BC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TextBox 138">
            <a:extLst>
              <a:ext uri="{FF2B5EF4-FFF2-40B4-BE49-F238E27FC236}">
                <a16:creationId xmlns:a16="http://schemas.microsoft.com/office/drawing/2014/main" id="{610F2BD8-3755-944D-9279-D620144BA682}"/>
              </a:ext>
            </a:extLst>
          </p:cNvPr>
          <p:cNvSpPr txBox="1"/>
          <p:nvPr/>
        </p:nvSpPr>
        <p:spPr>
          <a:xfrm>
            <a:off x="7261026" y="2194832"/>
            <a:ext cx="1153735" cy="738664"/>
          </a:xfrm>
          <a:prstGeom prst="rect">
            <a:avLst/>
          </a:prstGeom>
          <a:noFill/>
          <a:ln>
            <a:noFill/>
          </a:ln>
        </p:spPr>
        <p:txBody>
          <a:bodyPr wrap="square" rtlCol="0">
            <a:spAutoFit/>
          </a:bodyPr>
          <a:lstStyle/>
          <a:p>
            <a:pPr algn="ctr"/>
            <a:r>
              <a:rPr lang="en-US" sz="14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internal explanation models</a:t>
            </a:r>
          </a:p>
        </p:txBody>
      </p:sp>
      <p:sp>
        <p:nvSpPr>
          <p:cNvPr id="140" name="Down Arrow 139">
            <a:extLst>
              <a:ext uri="{FF2B5EF4-FFF2-40B4-BE49-F238E27FC236}">
                <a16:creationId xmlns:a16="http://schemas.microsoft.com/office/drawing/2014/main" id="{121F5AEF-4358-9C41-AAA5-3B9C2F10527A}"/>
              </a:ext>
            </a:extLst>
          </p:cNvPr>
          <p:cNvSpPr/>
          <p:nvPr/>
        </p:nvSpPr>
        <p:spPr>
          <a:xfrm rot="16200000">
            <a:off x="6208056" y="2288621"/>
            <a:ext cx="863566" cy="465759"/>
          </a:xfrm>
          <a:prstGeom prst="downArrow">
            <a:avLst/>
          </a:prstGeom>
          <a:ln w="19050">
            <a:solidFill>
              <a:srgbClr val="FFFFFF"/>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41" name="Elbow Connector 140">
            <a:extLst>
              <a:ext uri="{FF2B5EF4-FFF2-40B4-BE49-F238E27FC236}">
                <a16:creationId xmlns:a16="http://schemas.microsoft.com/office/drawing/2014/main" id="{7BB92B2D-EE5B-3F4E-B38F-4FAE3C552BD1}"/>
              </a:ext>
            </a:extLst>
          </p:cNvPr>
          <p:cNvCxnSpPr>
            <a:cxnSpLocks/>
            <a:endCxn id="142" idx="0"/>
          </p:cNvCxnSpPr>
          <p:nvPr/>
        </p:nvCxnSpPr>
        <p:spPr>
          <a:xfrm rot="5400000">
            <a:off x="6800298" y="3041185"/>
            <a:ext cx="903491" cy="784182"/>
          </a:xfrm>
          <a:prstGeom prst="bentConnector3">
            <a:avLst>
              <a:gd name="adj1" fmla="val 50000"/>
            </a:avLst>
          </a:prstGeom>
          <a:ln w="2540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7CA5270A-DC07-9044-9E46-06AC8031C0B8}"/>
              </a:ext>
            </a:extLst>
          </p:cNvPr>
          <p:cNvSpPr txBox="1"/>
          <p:nvPr/>
        </p:nvSpPr>
        <p:spPr>
          <a:xfrm>
            <a:off x="6125331" y="3885022"/>
            <a:ext cx="1469242" cy="738664"/>
          </a:xfrm>
          <a:prstGeom prst="rect">
            <a:avLst/>
          </a:prstGeom>
          <a:noFill/>
        </p:spPr>
        <p:txBody>
          <a:bodyPr wrap="square" rtlCol="0">
            <a:spAutoFit/>
          </a:bodyPr>
          <a:lstStyle/>
          <a:p>
            <a:pPr algn="ctr"/>
            <a:r>
              <a:rPr lang="en-US" sz="1400" dirty="0">
                <a:solidFill>
                  <a:srgbClr val="0064FF">
                    <a:lumMod val="40000"/>
                    <a:lumOff val="60000"/>
                  </a:srgbClr>
                </a:solidFill>
                <a:latin typeface="IBM Plex Sans" panose="020B0503050203000203" pitchFamily="34" charset="77"/>
                <a:ea typeface="Helvetica Neue Thin" panose="020B0403020202020204" pitchFamily="34" charset="0"/>
                <a:cs typeface="Helvetica Neue" panose="02000503000000020004" pitchFamily="2" charset="0"/>
              </a:rPr>
              <a:t>LOCAL EXPLANATION</a:t>
            </a:r>
          </a:p>
          <a:p>
            <a:pPr algn="ctr"/>
            <a:endParaRPr lang="en-US" sz="1400" dirty="0">
              <a:solidFill>
                <a:srgbClr val="0064FF">
                  <a:lumMod val="40000"/>
                  <a:lumOff val="60000"/>
                </a:srgbClr>
              </a:solidFill>
              <a:latin typeface="IBM Plex Sans" panose="020B0503050203000203" pitchFamily="34" charset="77"/>
              <a:ea typeface="Helvetica Neue Thin" panose="020B0403020202020204" pitchFamily="34" charset="0"/>
              <a:cs typeface="Helvetica Neue" panose="02000503000000020004" pitchFamily="2" charset="0"/>
            </a:endParaRPr>
          </a:p>
        </p:txBody>
      </p:sp>
      <p:sp>
        <p:nvSpPr>
          <p:cNvPr id="143" name="TextBox 142">
            <a:extLst>
              <a:ext uri="{FF2B5EF4-FFF2-40B4-BE49-F238E27FC236}">
                <a16:creationId xmlns:a16="http://schemas.microsoft.com/office/drawing/2014/main" id="{3A2206C2-C3AB-6744-99EB-25339522FC39}"/>
              </a:ext>
            </a:extLst>
          </p:cNvPr>
          <p:cNvSpPr txBox="1"/>
          <p:nvPr/>
        </p:nvSpPr>
        <p:spPr>
          <a:xfrm>
            <a:off x="7772298" y="3890803"/>
            <a:ext cx="1411459" cy="738664"/>
          </a:xfrm>
          <a:prstGeom prst="rect">
            <a:avLst/>
          </a:prstGeom>
          <a:noFill/>
        </p:spPr>
        <p:txBody>
          <a:bodyPr wrap="square" rtlCol="0">
            <a:spAutoFit/>
          </a:bodyPr>
          <a:lstStyle/>
          <a:p>
            <a:pPr algn="ctr"/>
            <a:r>
              <a:rPr lang="en-US" sz="1400" dirty="0">
                <a:solidFill>
                  <a:srgbClr val="0064FF">
                    <a:lumMod val="40000"/>
                    <a:lumOff val="60000"/>
                  </a:srgbClr>
                </a:solidFill>
                <a:latin typeface="IBM Plex Sans" panose="020B0503050203000203" pitchFamily="34" charset="77"/>
                <a:ea typeface="Helvetica Neue Thin" panose="020B0403020202020204" pitchFamily="34" charset="0"/>
                <a:cs typeface="Helvetica Neue" panose="02000503000000020004" pitchFamily="2" charset="0"/>
              </a:rPr>
              <a:t>CONTRASTIVE EXPLANATION</a:t>
            </a:r>
          </a:p>
          <a:p>
            <a:pPr algn="ctr"/>
            <a:endParaRPr lang="en-US" sz="1400" dirty="0">
              <a:solidFill>
                <a:srgbClr val="0064FF">
                  <a:lumMod val="40000"/>
                  <a:lumOff val="60000"/>
                </a:srgbClr>
              </a:solidFill>
              <a:latin typeface="IBM Plex Sans" panose="020B0503050203000203" pitchFamily="34" charset="77"/>
              <a:ea typeface="Helvetica Neue Thin" panose="020B0403020202020204" pitchFamily="34" charset="0"/>
              <a:cs typeface="Helvetica Neue" panose="02000503000000020004" pitchFamily="2" charset="0"/>
            </a:endParaRPr>
          </a:p>
        </p:txBody>
      </p:sp>
      <p:cxnSp>
        <p:nvCxnSpPr>
          <p:cNvPr id="144" name="Elbow Connector 143">
            <a:extLst>
              <a:ext uri="{FF2B5EF4-FFF2-40B4-BE49-F238E27FC236}">
                <a16:creationId xmlns:a16="http://schemas.microsoft.com/office/drawing/2014/main" id="{2B5E62CF-4D16-C14E-9A90-4663F9F19207}"/>
              </a:ext>
            </a:extLst>
          </p:cNvPr>
          <p:cNvCxnSpPr>
            <a:cxnSpLocks/>
            <a:stCxn id="138" idx="3"/>
            <a:endCxn id="143" idx="0"/>
          </p:cNvCxnSpPr>
          <p:nvPr/>
        </p:nvCxnSpPr>
        <p:spPr>
          <a:xfrm rot="16200000" flipH="1">
            <a:off x="7681981" y="3094756"/>
            <a:ext cx="909272" cy="682822"/>
          </a:xfrm>
          <a:prstGeom prst="bentConnector3">
            <a:avLst>
              <a:gd name="adj1" fmla="val 50000"/>
            </a:avLst>
          </a:prstGeom>
          <a:ln w="2540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Folded Corner 69">
            <a:extLst>
              <a:ext uri="{FF2B5EF4-FFF2-40B4-BE49-F238E27FC236}">
                <a16:creationId xmlns:a16="http://schemas.microsoft.com/office/drawing/2014/main" id="{6803A3C1-17CC-1D4C-8874-AD2929E86F00}"/>
              </a:ext>
            </a:extLst>
          </p:cNvPr>
          <p:cNvSpPr/>
          <p:nvPr/>
        </p:nvSpPr>
        <p:spPr>
          <a:xfrm>
            <a:off x="613222" y="2536683"/>
            <a:ext cx="397403" cy="467580"/>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TextBox 70">
            <a:extLst>
              <a:ext uri="{FF2B5EF4-FFF2-40B4-BE49-F238E27FC236}">
                <a16:creationId xmlns:a16="http://schemas.microsoft.com/office/drawing/2014/main" id="{C3E005AB-2EF3-5C4A-A696-AF07D7DE8137}"/>
              </a:ext>
            </a:extLst>
          </p:cNvPr>
          <p:cNvSpPr txBox="1"/>
          <p:nvPr/>
        </p:nvSpPr>
        <p:spPr>
          <a:xfrm>
            <a:off x="65543" y="1911067"/>
            <a:ext cx="1394314" cy="584775"/>
          </a:xfrm>
          <a:prstGeom prst="rect">
            <a:avLst/>
          </a:prstGeom>
          <a:noFill/>
        </p:spPr>
        <p:txBody>
          <a:bodyPr wrap="square" rtlCol="0">
            <a:spAutoFit/>
          </a:bodyPr>
          <a:lstStyle/>
          <a:p>
            <a:pPr algn="ctr"/>
            <a:r>
              <a:rPr lang="en-US" sz="1600" dirty="0">
                <a:solidFill>
                  <a:srgbClr val="FFFFFF"/>
                </a:solidFill>
                <a:latin typeface="IBM Plex Sans" panose="020B0503050203000203" pitchFamily="34" charset="77"/>
                <a:ea typeface="Helvetica Neue Thin" panose="020B0403020202020204" pitchFamily="34" charset="0"/>
                <a:cs typeface="Helvetica Neue" panose="02000503000000020004" pitchFamily="2" charset="0"/>
              </a:rPr>
              <a:t>applicant credit history</a:t>
            </a:r>
          </a:p>
        </p:txBody>
      </p:sp>
      <p:sp>
        <p:nvSpPr>
          <p:cNvPr id="72" name="TextBox 71">
            <a:extLst>
              <a:ext uri="{FF2B5EF4-FFF2-40B4-BE49-F238E27FC236}">
                <a16:creationId xmlns:a16="http://schemas.microsoft.com/office/drawing/2014/main" id="{33640E99-5A1F-504E-B025-C0F8F90A8D7B}"/>
              </a:ext>
            </a:extLst>
          </p:cNvPr>
          <p:cNvSpPr txBox="1"/>
          <p:nvPr/>
        </p:nvSpPr>
        <p:spPr>
          <a:xfrm>
            <a:off x="2807896" y="1258477"/>
            <a:ext cx="1917011" cy="584775"/>
          </a:xfrm>
          <a:prstGeom prst="rect">
            <a:avLst/>
          </a:prstGeom>
          <a:noFill/>
        </p:spPr>
        <p:txBody>
          <a:bodyPr wrap="square" rtlCol="0">
            <a:spAutoFit/>
          </a:bodyPr>
          <a:lstStyle/>
          <a:p>
            <a:pPr algn="ctr"/>
            <a:r>
              <a:rPr lang="en-US" sz="1600" dirty="0">
                <a:solidFill>
                  <a:srgbClr val="FFFFFF"/>
                </a:solidFill>
                <a:latin typeface="IBM Plex Sans" panose="020B0503050203000203" pitchFamily="34" charset="77"/>
                <a:ea typeface="Helvetica Neue Thin" panose="020B0403020202020204" pitchFamily="34" charset="0"/>
                <a:cs typeface="Helvetica Neue" panose="02000503000000020004" pitchFamily="2" charset="0"/>
              </a:rPr>
              <a:t>1000’s of variations</a:t>
            </a:r>
          </a:p>
        </p:txBody>
      </p:sp>
      <p:sp>
        <p:nvSpPr>
          <p:cNvPr id="73" name="TextBox 72">
            <a:extLst>
              <a:ext uri="{FF2B5EF4-FFF2-40B4-BE49-F238E27FC236}">
                <a16:creationId xmlns:a16="http://schemas.microsoft.com/office/drawing/2014/main" id="{0FA7653D-49AC-F840-AEBD-1E3C93F167C6}"/>
              </a:ext>
            </a:extLst>
          </p:cNvPr>
          <p:cNvSpPr txBox="1"/>
          <p:nvPr/>
        </p:nvSpPr>
        <p:spPr>
          <a:xfrm>
            <a:off x="207047" y="224323"/>
            <a:ext cx="7565251" cy="415498"/>
          </a:xfrm>
          <a:prstGeom prst="rect">
            <a:avLst/>
          </a:prstGeom>
          <a:noFill/>
        </p:spPr>
        <p:txBody>
          <a:bodyPr wrap="square" rtlCol="0">
            <a:spAutoFit/>
          </a:bodyPr>
          <a:lstStyle/>
          <a:p>
            <a:r>
              <a:rPr lang="en-US" sz="2100" b="1"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How does Watson OpenScale explain a prediction?</a:t>
            </a:r>
          </a:p>
        </p:txBody>
      </p:sp>
    </p:spTree>
    <p:extLst>
      <p:ext uri="{BB962C8B-B14F-4D97-AF65-F5344CB8AC3E}">
        <p14:creationId xmlns:p14="http://schemas.microsoft.com/office/powerpoint/2010/main" val="38774784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18</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pic>
        <p:nvPicPr>
          <p:cNvPr id="2" name="Picture 1">
            <a:extLst>
              <a:ext uri="{FF2B5EF4-FFF2-40B4-BE49-F238E27FC236}">
                <a16:creationId xmlns:a16="http://schemas.microsoft.com/office/drawing/2014/main" id="{7C4A0219-0EA1-4E61-8655-D43AA4C55817}"/>
              </a:ext>
            </a:extLst>
          </p:cNvPr>
          <p:cNvPicPr>
            <a:picLocks noChangeAspect="1"/>
          </p:cNvPicPr>
          <p:nvPr/>
        </p:nvPicPr>
        <p:blipFill>
          <a:blip r:embed="rId3"/>
          <a:stretch>
            <a:fillRect/>
          </a:stretch>
        </p:blipFill>
        <p:spPr>
          <a:xfrm>
            <a:off x="4813210" y="1647528"/>
            <a:ext cx="4160812" cy="1919640"/>
          </a:xfrm>
          <a:prstGeom prst="rect">
            <a:avLst/>
          </a:prstGeom>
        </p:spPr>
      </p:pic>
    </p:spTree>
    <p:extLst>
      <p:ext uri="{BB962C8B-B14F-4D97-AF65-F5344CB8AC3E}">
        <p14:creationId xmlns:p14="http://schemas.microsoft.com/office/powerpoint/2010/main" val="165823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19</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lumMod val="50000"/>
                  </a:srgbClr>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srgbClr val="FFFFFF"/>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pic>
        <p:nvPicPr>
          <p:cNvPr id="3" name="Picture 2">
            <a:extLst>
              <a:ext uri="{FF2B5EF4-FFF2-40B4-BE49-F238E27FC236}">
                <a16:creationId xmlns:a16="http://schemas.microsoft.com/office/drawing/2014/main" id="{13BE2CF8-E531-49C5-8435-81B4E247D6BA}"/>
              </a:ext>
            </a:extLst>
          </p:cNvPr>
          <p:cNvPicPr>
            <a:picLocks noChangeAspect="1"/>
          </p:cNvPicPr>
          <p:nvPr/>
        </p:nvPicPr>
        <p:blipFill>
          <a:blip r:embed="rId3"/>
          <a:stretch>
            <a:fillRect/>
          </a:stretch>
        </p:blipFill>
        <p:spPr>
          <a:xfrm>
            <a:off x="4699089" y="1740860"/>
            <a:ext cx="4234738" cy="2152766"/>
          </a:xfrm>
          <a:prstGeom prst="rect">
            <a:avLst/>
          </a:prstGeom>
        </p:spPr>
      </p:pic>
    </p:spTree>
    <p:extLst>
      <p:ext uri="{BB962C8B-B14F-4D97-AF65-F5344CB8AC3E}">
        <p14:creationId xmlns:p14="http://schemas.microsoft.com/office/powerpoint/2010/main" val="175838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t>Check-in Code = c836</a:t>
            </a:r>
            <a:b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rPr>
              <a:t>Access the check-in link at the bottom of the session details in the mobile app</a:t>
            </a:r>
            <a:r>
              <a:rPr lang="en-US" sz="2400" dirty="0">
                <a:solidFill>
                  <a:srgbClr val="FFFFFF"/>
                </a:solidFill>
                <a:latin typeface="IBM Plex Sans Light" panose="020B0403050000000000" pitchFamily="34" charset="77"/>
                <a:sym typeface="IBM Plex Sans Light"/>
              </a:rPr>
              <a:t>. </a:t>
            </a:r>
            <a:endParaRPr kumimoji="0" lang="en-US" sz="2400" b="0" i="0"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endParaRPr>
          </a:p>
        </p:txBody>
      </p:sp>
    </p:spTree>
    <p:extLst>
      <p:ext uri="{BB962C8B-B14F-4D97-AF65-F5344CB8AC3E}">
        <p14:creationId xmlns:p14="http://schemas.microsoft.com/office/powerpoint/2010/main" val="17127926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C62E63-4178-CE49-A4D3-47030E725164}"/>
              </a:ext>
            </a:extLst>
          </p:cNvPr>
          <p:cNvSpPr txBox="1"/>
          <p:nvPr/>
        </p:nvSpPr>
        <p:spPr>
          <a:xfrm>
            <a:off x="138517" y="245581"/>
            <a:ext cx="8299805" cy="415498"/>
          </a:xfrm>
          <a:prstGeom prst="rect">
            <a:avLst/>
          </a:prstGeom>
          <a:noFill/>
        </p:spPr>
        <p:txBody>
          <a:bodyPr wrap="square" rtlCol="0">
            <a:spAutoFit/>
          </a:bodyPr>
          <a:lstStyle/>
          <a:p>
            <a:r>
              <a:rPr lang="en-US" sz="2100" b="1"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How does Watson </a:t>
            </a:r>
            <a:r>
              <a:rPr lang="en-US" sz="2100" b="1" dirty="0" err="1">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OpenScale</a:t>
            </a:r>
            <a:r>
              <a:rPr lang="en-US" sz="2100" b="1"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 flag and mitigate fairness issues?</a:t>
            </a:r>
          </a:p>
        </p:txBody>
      </p:sp>
      <p:cxnSp>
        <p:nvCxnSpPr>
          <p:cNvPr id="5" name="Elbow Connector 4">
            <a:extLst>
              <a:ext uri="{FF2B5EF4-FFF2-40B4-BE49-F238E27FC236}">
                <a16:creationId xmlns:a16="http://schemas.microsoft.com/office/drawing/2014/main" id="{298BAEEF-EB56-5244-AA78-F1BE28C478D4}"/>
              </a:ext>
            </a:extLst>
          </p:cNvPr>
          <p:cNvCxnSpPr>
            <a:cxnSpLocks/>
          </p:cNvCxnSpPr>
          <p:nvPr/>
        </p:nvCxnSpPr>
        <p:spPr>
          <a:xfrm>
            <a:off x="1474482" y="2519643"/>
            <a:ext cx="1268718" cy="3186"/>
          </a:xfrm>
          <a:prstGeom prst="bentConnector3">
            <a:avLst/>
          </a:prstGeom>
          <a:ln w="25400">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Folded Corner 8">
            <a:extLst>
              <a:ext uri="{FF2B5EF4-FFF2-40B4-BE49-F238E27FC236}">
                <a16:creationId xmlns:a16="http://schemas.microsoft.com/office/drawing/2014/main" id="{8AA1CFE2-A54F-104C-A412-81A60926DC87}"/>
              </a:ext>
            </a:extLst>
          </p:cNvPr>
          <p:cNvSpPr/>
          <p:nvPr/>
        </p:nvSpPr>
        <p:spPr>
          <a:xfrm>
            <a:off x="2912675" y="19428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Folded Corner 9">
            <a:extLst>
              <a:ext uri="{FF2B5EF4-FFF2-40B4-BE49-F238E27FC236}">
                <a16:creationId xmlns:a16="http://schemas.microsoft.com/office/drawing/2014/main" id="{1574BE83-6596-EC48-B4CE-C5B26D1A65FC}"/>
              </a:ext>
            </a:extLst>
          </p:cNvPr>
          <p:cNvSpPr/>
          <p:nvPr/>
        </p:nvSpPr>
        <p:spPr>
          <a:xfrm>
            <a:off x="3065075" y="20952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Folded Corner 11">
            <a:extLst>
              <a:ext uri="{FF2B5EF4-FFF2-40B4-BE49-F238E27FC236}">
                <a16:creationId xmlns:a16="http://schemas.microsoft.com/office/drawing/2014/main" id="{C3509E25-F8A7-7F4C-85FE-3ACDB38DAA9C}"/>
              </a:ext>
            </a:extLst>
          </p:cNvPr>
          <p:cNvSpPr/>
          <p:nvPr/>
        </p:nvSpPr>
        <p:spPr>
          <a:xfrm>
            <a:off x="3217475" y="22476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olded Corner 12">
            <a:extLst>
              <a:ext uri="{FF2B5EF4-FFF2-40B4-BE49-F238E27FC236}">
                <a16:creationId xmlns:a16="http://schemas.microsoft.com/office/drawing/2014/main" id="{678DDA83-7601-894F-886C-23350C1E4413}"/>
              </a:ext>
            </a:extLst>
          </p:cNvPr>
          <p:cNvSpPr/>
          <p:nvPr/>
        </p:nvSpPr>
        <p:spPr>
          <a:xfrm>
            <a:off x="3369875" y="24000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olded Corner 13">
            <a:extLst>
              <a:ext uri="{FF2B5EF4-FFF2-40B4-BE49-F238E27FC236}">
                <a16:creationId xmlns:a16="http://schemas.microsoft.com/office/drawing/2014/main" id="{55C0CF9D-8009-F748-8DB2-ECF6E6A7A87F}"/>
              </a:ext>
            </a:extLst>
          </p:cNvPr>
          <p:cNvSpPr/>
          <p:nvPr/>
        </p:nvSpPr>
        <p:spPr>
          <a:xfrm>
            <a:off x="3522275" y="255245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olded Corner 14">
            <a:extLst>
              <a:ext uri="{FF2B5EF4-FFF2-40B4-BE49-F238E27FC236}">
                <a16:creationId xmlns:a16="http://schemas.microsoft.com/office/drawing/2014/main" id="{C5837BF7-54C6-1948-9D9A-AFB1DEB33711}"/>
              </a:ext>
            </a:extLst>
          </p:cNvPr>
          <p:cNvSpPr/>
          <p:nvPr/>
        </p:nvSpPr>
        <p:spPr>
          <a:xfrm>
            <a:off x="2912675" y="22522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olded Corner 15">
            <a:extLst>
              <a:ext uri="{FF2B5EF4-FFF2-40B4-BE49-F238E27FC236}">
                <a16:creationId xmlns:a16="http://schemas.microsoft.com/office/drawing/2014/main" id="{9025D124-E6F0-E34F-BC3C-17FD5F424B03}"/>
              </a:ext>
            </a:extLst>
          </p:cNvPr>
          <p:cNvSpPr/>
          <p:nvPr/>
        </p:nvSpPr>
        <p:spPr>
          <a:xfrm>
            <a:off x="3065075" y="24046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olded Corner 16">
            <a:extLst>
              <a:ext uri="{FF2B5EF4-FFF2-40B4-BE49-F238E27FC236}">
                <a16:creationId xmlns:a16="http://schemas.microsoft.com/office/drawing/2014/main" id="{D09D4766-55ED-4C46-91D1-B5752D93F51F}"/>
              </a:ext>
            </a:extLst>
          </p:cNvPr>
          <p:cNvSpPr/>
          <p:nvPr/>
        </p:nvSpPr>
        <p:spPr>
          <a:xfrm>
            <a:off x="3217475" y="25570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olded Corner 17">
            <a:extLst>
              <a:ext uri="{FF2B5EF4-FFF2-40B4-BE49-F238E27FC236}">
                <a16:creationId xmlns:a16="http://schemas.microsoft.com/office/drawing/2014/main" id="{F673DC91-5E2D-864B-BA65-6DACD380A63F}"/>
              </a:ext>
            </a:extLst>
          </p:cNvPr>
          <p:cNvSpPr/>
          <p:nvPr/>
        </p:nvSpPr>
        <p:spPr>
          <a:xfrm>
            <a:off x="3369875" y="27094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olded Corner 18">
            <a:extLst>
              <a:ext uri="{FF2B5EF4-FFF2-40B4-BE49-F238E27FC236}">
                <a16:creationId xmlns:a16="http://schemas.microsoft.com/office/drawing/2014/main" id="{15D466B3-7F01-964A-9E5D-1063BACA9507}"/>
              </a:ext>
            </a:extLst>
          </p:cNvPr>
          <p:cNvSpPr/>
          <p:nvPr/>
        </p:nvSpPr>
        <p:spPr>
          <a:xfrm>
            <a:off x="3522275" y="286183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olded Corner 19">
            <a:extLst>
              <a:ext uri="{FF2B5EF4-FFF2-40B4-BE49-F238E27FC236}">
                <a16:creationId xmlns:a16="http://schemas.microsoft.com/office/drawing/2014/main" id="{F6D6400E-478B-FE45-9931-150522D9CDA3}"/>
              </a:ext>
            </a:extLst>
          </p:cNvPr>
          <p:cNvSpPr/>
          <p:nvPr/>
        </p:nvSpPr>
        <p:spPr>
          <a:xfrm>
            <a:off x="2912675" y="25616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olded Corner 20">
            <a:extLst>
              <a:ext uri="{FF2B5EF4-FFF2-40B4-BE49-F238E27FC236}">
                <a16:creationId xmlns:a16="http://schemas.microsoft.com/office/drawing/2014/main" id="{F306DD0A-FA65-9647-87EA-87AFD4E4C0DC}"/>
              </a:ext>
            </a:extLst>
          </p:cNvPr>
          <p:cNvSpPr/>
          <p:nvPr/>
        </p:nvSpPr>
        <p:spPr>
          <a:xfrm>
            <a:off x="3065075" y="27140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olded Corner 21">
            <a:extLst>
              <a:ext uri="{FF2B5EF4-FFF2-40B4-BE49-F238E27FC236}">
                <a16:creationId xmlns:a16="http://schemas.microsoft.com/office/drawing/2014/main" id="{648D29AD-97A5-0548-986E-A6A4C06A342A}"/>
              </a:ext>
            </a:extLst>
          </p:cNvPr>
          <p:cNvSpPr/>
          <p:nvPr/>
        </p:nvSpPr>
        <p:spPr>
          <a:xfrm>
            <a:off x="3217475" y="28664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olded Corner 22">
            <a:extLst>
              <a:ext uri="{FF2B5EF4-FFF2-40B4-BE49-F238E27FC236}">
                <a16:creationId xmlns:a16="http://schemas.microsoft.com/office/drawing/2014/main" id="{2EE796BC-9DD2-7942-BAD5-054CF24791B3}"/>
              </a:ext>
            </a:extLst>
          </p:cNvPr>
          <p:cNvSpPr/>
          <p:nvPr/>
        </p:nvSpPr>
        <p:spPr>
          <a:xfrm>
            <a:off x="3369875" y="30188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olded Corner 23">
            <a:extLst>
              <a:ext uri="{FF2B5EF4-FFF2-40B4-BE49-F238E27FC236}">
                <a16:creationId xmlns:a16="http://schemas.microsoft.com/office/drawing/2014/main" id="{D941EA21-AD6F-1E47-8450-7F959893EF42}"/>
              </a:ext>
            </a:extLst>
          </p:cNvPr>
          <p:cNvSpPr/>
          <p:nvPr/>
        </p:nvSpPr>
        <p:spPr>
          <a:xfrm>
            <a:off x="3522275" y="317121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olded Corner 24">
            <a:extLst>
              <a:ext uri="{FF2B5EF4-FFF2-40B4-BE49-F238E27FC236}">
                <a16:creationId xmlns:a16="http://schemas.microsoft.com/office/drawing/2014/main" id="{5B971090-7061-2B4A-B47E-B84900D3D157}"/>
              </a:ext>
            </a:extLst>
          </p:cNvPr>
          <p:cNvSpPr/>
          <p:nvPr/>
        </p:nvSpPr>
        <p:spPr>
          <a:xfrm>
            <a:off x="2912675" y="28709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olded Corner 25">
            <a:extLst>
              <a:ext uri="{FF2B5EF4-FFF2-40B4-BE49-F238E27FC236}">
                <a16:creationId xmlns:a16="http://schemas.microsoft.com/office/drawing/2014/main" id="{02B8AAC8-131E-EC41-B542-4B7C444D773A}"/>
              </a:ext>
            </a:extLst>
          </p:cNvPr>
          <p:cNvSpPr/>
          <p:nvPr/>
        </p:nvSpPr>
        <p:spPr>
          <a:xfrm>
            <a:off x="3065075" y="30233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olded Corner 26">
            <a:extLst>
              <a:ext uri="{FF2B5EF4-FFF2-40B4-BE49-F238E27FC236}">
                <a16:creationId xmlns:a16="http://schemas.microsoft.com/office/drawing/2014/main" id="{259006B3-44C3-4549-A3A9-EB573D12A852}"/>
              </a:ext>
            </a:extLst>
          </p:cNvPr>
          <p:cNvSpPr/>
          <p:nvPr/>
        </p:nvSpPr>
        <p:spPr>
          <a:xfrm>
            <a:off x="3217475" y="317579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olded Corner 29">
            <a:extLst>
              <a:ext uri="{FF2B5EF4-FFF2-40B4-BE49-F238E27FC236}">
                <a16:creationId xmlns:a16="http://schemas.microsoft.com/office/drawing/2014/main" id="{54B9E4AA-3C71-2D44-8C1B-AB9AD84E9B79}"/>
              </a:ext>
            </a:extLst>
          </p:cNvPr>
          <p:cNvSpPr/>
          <p:nvPr/>
        </p:nvSpPr>
        <p:spPr>
          <a:xfrm>
            <a:off x="3710198" y="20826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Folded Corner 30">
            <a:extLst>
              <a:ext uri="{FF2B5EF4-FFF2-40B4-BE49-F238E27FC236}">
                <a16:creationId xmlns:a16="http://schemas.microsoft.com/office/drawing/2014/main" id="{15AA2ACA-473E-5349-A99A-F2065C82C38B}"/>
              </a:ext>
            </a:extLst>
          </p:cNvPr>
          <p:cNvSpPr/>
          <p:nvPr/>
        </p:nvSpPr>
        <p:spPr>
          <a:xfrm>
            <a:off x="3862598" y="22350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Folded Corner 31">
            <a:extLst>
              <a:ext uri="{FF2B5EF4-FFF2-40B4-BE49-F238E27FC236}">
                <a16:creationId xmlns:a16="http://schemas.microsoft.com/office/drawing/2014/main" id="{3D9804F5-795B-A040-92BB-020A9BA2321F}"/>
              </a:ext>
            </a:extLst>
          </p:cNvPr>
          <p:cNvSpPr/>
          <p:nvPr/>
        </p:nvSpPr>
        <p:spPr>
          <a:xfrm>
            <a:off x="4014998" y="23874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Folded Corner 32">
            <a:extLst>
              <a:ext uri="{FF2B5EF4-FFF2-40B4-BE49-F238E27FC236}">
                <a16:creationId xmlns:a16="http://schemas.microsoft.com/office/drawing/2014/main" id="{DB8C3C8F-DB33-C246-874D-17BD67E0167E}"/>
              </a:ext>
            </a:extLst>
          </p:cNvPr>
          <p:cNvSpPr/>
          <p:nvPr/>
        </p:nvSpPr>
        <p:spPr>
          <a:xfrm>
            <a:off x="4167398" y="25398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Folded Corner 33">
            <a:extLst>
              <a:ext uri="{FF2B5EF4-FFF2-40B4-BE49-F238E27FC236}">
                <a16:creationId xmlns:a16="http://schemas.microsoft.com/office/drawing/2014/main" id="{69FD2874-B55A-2440-AF8E-33BEA73B0C10}"/>
              </a:ext>
            </a:extLst>
          </p:cNvPr>
          <p:cNvSpPr/>
          <p:nvPr/>
        </p:nvSpPr>
        <p:spPr>
          <a:xfrm>
            <a:off x="4319798" y="2692291"/>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olded Corner 34">
            <a:extLst>
              <a:ext uri="{FF2B5EF4-FFF2-40B4-BE49-F238E27FC236}">
                <a16:creationId xmlns:a16="http://schemas.microsoft.com/office/drawing/2014/main" id="{174FCD84-0869-DC4F-A339-502FF1F458EA}"/>
              </a:ext>
            </a:extLst>
          </p:cNvPr>
          <p:cNvSpPr/>
          <p:nvPr/>
        </p:nvSpPr>
        <p:spPr>
          <a:xfrm>
            <a:off x="3710198" y="23920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Folded Corner 35">
            <a:extLst>
              <a:ext uri="{FF2B5EF4-FFF2-40B4-BE49-F238E27FC236}">
                <a16:creationId xmlns:a16="http://schemas.microsoft.com/office/drawing/2014/main" id="{ACEADA61-95F5-354C-BB75-CCF6C3151E55}"/>
              </a:ext>
            </a:extLst>
          </p:cNvPr>
          <p:cNvSpPr/>
          <p:nvPr/>
        </p:nvSpPr>
        <p:spPr>
          <a:xfrm>
            <a:off x="3862598" y="25444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Folded Corner 36">
            <a:extLst>
              <a:ext uri="{FF2B5EF4-FFF2-40B4-BE49-F238E27FC236}">
                <a16:creationId xmlns:a16="http://schemas.microsoft.com/office/drawing/2014/main" id="{056D40BF-C4D7-DB4E-BD94-385B9F46AC82}"/>
              </a:ext>
            </a:extLst>
          </p:cNvPr>
          <p:cNvSpPr/>
          <p:nvPr/>
        </p:nvSpPr>
        <p:spPr>
          <a:xfrm>
            <a:off x="4014998" y="26968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olded Corner 37">
            <a:extLst>
              <a:ext uri="{FF2B5EF4-FFF2-40B4-BE49-F238E27FC236}">
                <a16:creationId xmlns:a16="http://schemas.microsoft.com/office/drawing/2014/main" id="{D61AD9B7-B824-6F4A-A5E1-2A3C609BE1A8}"/>
              </a:ext>
            </a:extLst>
          </p:cNvPr>
          <p:cNvSpPr/>
          <p:nvPr/>
        </p:nvSpPr>
        <p:spPr>
          <a:xfrm>
            <a:off x="4167398" y="28492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olded Corner 38">
            <a:extLst>
              <a:ext uri="{FF2B5EF4-FFF2-40B4-BE49-F238E27FC236}">
                <a16:creationId xmlns:a16="http://schemas.microsoft.com/office/drawing/2014/main" id="{8B4D9B9F-E8C9-0C4E-AE52-2744B5859801}"/>
              </a:ext>
            </a:extLst>
          </p:cNvPr>
          <p:cNvSpPr/>
          <p:nvPr/>
        </p:nvSpPr>
        <p:spPr>
          <a:xfrm>
            <a:off x="4319798" y="300167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olded Corner 39">
            <a:extLst>
              <a:ext uri="{FF2B5EF4-FFF2-40B4-BE49-F238E27FC236}">
                <a16:creationId xmlns:a16="http://schemas.microsoft.com/office/drawing/2014/main" id="{00A923B9-FDF4-164F-ABEC-FBB473B17237}"/>
              </a:ext>
            </a:extLst>
          </p:cNvPr>
          <p:cNvSpPr/>
          <p:nvPr/>
        </p:nvSpPr>
        <p:spPr>
          <a:xfrm>
            <a:off x="3710198" y="27014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olded Corner 40">
            <a:extLst>
              <a:ext uri="{FF2B5EF4-FFF2-40B4-BE49-F238E27FC236}">
                <a16:creationId xmlns:a16="http://schemas.microsoft.com/office/drawing/2014/main" id="{0854D4B8-2B80-764D-AD32-D797FADD86B7}"/>
              </a:ext>
            </a:extLst>
          </p:cNvPr>
          <p:cNvSpPr/>
          <p:nvPr/>
        </p:nvSpPr>
        <p:spPr>
          <a:xfrm>
            <a:off x="3862598" y="28538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Folded Corner 41">
            <a:extLst>
              <a:ext uri="{FF2B5EF4-FFF2-40B4-BE49-F238E27FC236}">
                <a16:creationId xmlns:a16="http://schemas.microsoft.com/office/drawing/2014/main" id="{4AAF7864-534C-D04D-BAF3-DFB99F50EEB9}"/>
              </a:ext>
            </a:extLst>
          </p:cNvPr>
          <p:cNvSpPr/>
          <p:nvPr/>
        </p:nvSpPr>
        <p:spPr>
          <a:xfrm>
            <a:off x="4014998" y="30062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Folded Corner 42">
            <a:extLst>
              <a:ext uri="{FF2B5EF4-FFF2-40B4-BE49-F238E27FC236}">
                <a16:creationId xmlns:a16="http://schemas.microsoft.com/office/drawing/2014/main" id="{0044DA8A-93D9-4B4C-B0D0-CDAC02F8414F}"/>
              </a:ext>
            </a:extLst>
          </p:cNvPr>
          <p:cNvSpPr/>
          <p:nvPr/>
        </p:nvSpPr>
        <p:spPr>
          <a:xfrm>
            <a:off x="4167398" y="3158656"/>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Folded Corner 44">
            <a:extLst>
              <a:ext uri="{FF2B5EF4-FFF2-40B4-BE49-F238E27FC236}">
                <a16:creationId xmlns:a16="http://schemas.microsoft.com/office/drawing/2014/main" id="{7CE11697-DD2C-5041-A360-BFCE30B31714}"/>
              </a:ext>
            </a:extLst>
          </p:cNvPr>
          <p:cNvSpPr/>
          <p:nvPr/>
        </p:nvSpPr>
        <p:spPr>
          <a:xfrm>
            <a:off x="3710198" y="301083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Folded Corner 45">
            <a:extLst>
              <a:ext uri="{FF2B5EF4-FFF2-40B4-BE49-F238E27FC236}">
                <a16:creationId xmlns:a16="http://schemas.microsoft.com/office/drawing/2014/main" id="{2A8957FB-C5B0-E24B-94C9-3C5080D060CC}"/>
              </a:ext>
            </a:extLst>
          </p:cNvPr>
          <p:cNvSpPr/>
          <p:nvPr/>
        </p:nvSpPr>
        <p:spPr>
          <a:xfrm>
            <a:off x="3862598" y="3163237"/>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Folded Corner 49">
            <a:extLst>
              <a:ext uri="{FF2B5EF4-FFF2-40B4-BE49-F238E27FC236}">
                <a16:creationId xmlns:a16="http://schemas.microsoft.com/office/drawing/2014/main" id="{B874B36F-2BE4-7844-9FDF-4D2772DB0DCC}"/>
              </a:ext>
            </a:extLst>
          </p:cNvPr>
          <p:cNvSpPr/>
          <p:nvPr/>
        </p:nvSpPr>
        <p:spPr>
          <a:xfrm>
            <a:off x="3522275" y="2255670"/>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olded Corner 50">
            <a:extLst>
              <a:ext uri="{FF2B5EF4-FFF2-40B4-BE49-F238E27FC236}">
                <a16:creationId xmlns:a16="http://schemas.microsoft.com/office/drawing/2014/main" id="{BA6C6EB6-E363-CD4F-A607-94CFCED5D2E5}"/>
              </a:ext>
            </a:extLst>
          </p:cNvPr>
          <p:cNvSpPr/>
          <p:nvPr/>
        </p:nvSpPr>
        <p:spPr>
          <a:xfrm>
            <a:off x="3217475" y="1945143"/>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Folded Corner 51">
            <a:extLst>
              <a:ext uri="{FF2B5EF4-FFF2-40B4-BE49-F238E27FC236}">
                <a16:creationId xmlns:a16="http://schemas.microsoft.com/office/drawing/2014/main" id="{AC530426-A682-1E47-A8D2-D7A8F4408B56}"/>
              </a:ext>
            </a:extLst>
          </p:cNvPr>
          <p:cNvSpPr/>
          <p:nvPr/>
        </p:nvSpPr>
        <p:spPr>
          <a:xfrm>
            <a:off x="3522275" y="192680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Folded Corner 52">
            <a:extLst>
              <a:ext uri="{FF2B5EF4-FFF2-40B4-BE49-F238E27FC236}">
                <a16:creationId xmlns:a16="http://schemas.microsoft.com/office/drawing/2014/main" id="{652C07BF-01D6-8447-AAF5-9C187393924E}"/>
              </a:ext>
            </a:extLst>
          </p:cNvPr>
          <p:cNvSpPr/>
          <p:nvPr/>
        </p:nvSpPr>
        <p:spPr>
          <a:xfrm>
            <a:off x="3369875" y="2097542"/>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Folded Corner 53">
            <a:extLst>
              <a:ext uri="{FF2B5EF4-FFF2-40B4-BE49-F238E27FC236}">
                <a16:creationId xmlns:a16="http://schemas.microsoft.com/office/drawing/2014/main" id="{A688DB8E-9AF8-A14C-BDA5-85B0783E412A}"/>
              </a:ext>
            </a:extLst>
          </p:cNvPr>
          <p:cNvSpPr/>
          <p:nvPr/>
        </p:nvSpPr>
        <p:spPr>
          <a:xfrm>
            <a:off x="4167398" y="1900498"/>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Folded Corner 54">
            <a:extLst>
              <a:ext uri="{FF2B5EF4-FFF2-40B4-BE49-F238E27FC236}">
                <a16:creationId xmlns:a16="http://schemas.microsoft.com/office/drawing/2014/main" id="{C6F3E4E2-A848-BC41-B7E8-38528CBFAE59}"/>
              </a:ext>
            </a:extLst>
          </p:cNvPr>
          <p:cNvSpPr/>
          <p:nvPr/>
        </p:nvSpPr>
        <p:spPr>
          <a:xfrm>
            <a:off x="4319798" y="2052898"/>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olded Corner 55">
            <a:extLst>
              <a:ext uri="{FF2B5EF4-FFF2-40B4-BE49-F238E27FC236}">
                <a16:creationId xmlns:a16="http://schemas.microsoft.com/office/drawing/2014/main" id="{3BD9A54F-4561-A443-A0F6-6FE646FE5175}"/>
              </a:ext>
            </a:extLst>
          </p:cNvPr>
          <p:cNvSpPr/>
          <p:nvPr/>
        </p:nvSpPr>
        <p:spPr>
          <a:xfrm>
            <a:off x="3862598" y="19050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Folded Corner 56">
            <a:extLst>
              <a:ext uri="{FF2B5EF4-FFF2-40B4-BE49-F238E27FC236}">
                <a16:creationId xmlns:a16="http://schemas.microsoft.com/office/drawing/2014/main" id="{B7AAC89C-7530-7B4B-A436-8D54F5C9C706}"/>
              </a:ext>
            </a:extLst>
          </p:cNvPr>
          <p:cNvSpPr/>
          <p:nvPr/>
        </p:nvSpPr>
        <p:spPr>
          <a:xfrm>
            <a:off x="4014998" y="20574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olded Corner 57">
            <a:extLst>
              <a:ext uri="{FF2B5EF4-FFF2-40B4-BE49-F238E27FC236}">
                <a16:creationId xmlns:a16="http://schemas.microsoft.com/office/drawing/2014/main" id="{DEA6D4E3-D24D-0A45-B737-DA9CB1C78350}"/>
              </a:ext>
            </a:extLst>
          </p:cNvPr>
          <p:cNvSpPr/>
          <p:nvPr/>
        </p:nvSpPr>
        <p:spPr>
          <a:xfrm>
            <a:off x="4167398" y="22098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Folded Corner 58">
            <a:extLst>
              <a:ext uri="{FF2B5EF4-FFF2-40B4-BE49-F238E27FC236}">
                <a16:creationId xmlns:a16="http://schemas.microsoft.com/office/drawing/2014/main" id="{801D79BF-5057-4548-B22C-F66597180C3A}"/>
              </a:ext>
            </a:extLst>
          </p:cNvPr>
          <p:cNvSpPr/>
          <p:nvPr/>
        </p:nvSpPr>
        <p:spPr>
          <a:xfrm>
            <a:off x="4319798" y="2362279"/>
            <a:ext cx="112409" cy="132259"/>
          </a:xfrm>
          <a:prstGeom prst="foldedCorner">
            <a:avLst>
              <a:gd name="adj" fmla="val 49020"/>
            </a:avLst>
          </a:prstGeom>
          <a:solidFill>
            <a:srgbClr val="FFFFFF"/>
          </a:solid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ectangle 67">
            <a:extLst>
              <a:ext uri="{FF2B5EF4-FFF2-40B4-BE49-F238E27FC236}">
                <a16:creationId xmlns:a16="http://schemas.microsoft.com/office/drawing/2014/main" id="{44E30DA2-4C13-AB4B-BE7B-3802A52FC974}"/>
              </a:ext>
            </a:extLst>
          </p:cNvPr>
          <p:cNvSpPr/>
          <p:nvPr/>
        </p:nvSpPr>
        <p:spPr>
          <a:xfrm>
            <a:off x="1435703" y="2594245"/>
            <a:ext cx="1338829" cy="584775"/>
          </a:xfrm>
          <a:prstGeom prst="rect">
            <a:avLst/>
          </a:prstGeom>
        </p:spPr>
        <p:txBody>
          <a:bodyPr wrap="square">
            <a:spAutoFit/>
          </a:bodyPr>
          <a:lstStyle/>
          <a:p>
            <a:pPr algn="ctr"/>
            <a:r>
              <a:rPr lang="en-US" sz="1600" dirty="0">
                <a:solidFill>
                  <a:srgbClr val="0064FF">
                    <a:lumMod val="40000"/>
                    <a:lumOff val="60000"/>
                  </a:srgbClr>
                </a:solidFill>
                <a:latin typeface="IBM Plex Sans" panose="020B0503050203000203" pitchFamily="34" charset="77"/>
                <a:ea typeface="Helvetica Neue" panose="02000503000000020004" pitchFamily="2" charset="0"/>
                <a:cs typeface="Helvetica Neue" panose="02000503000000020004" pitchFamily="2" charset="0"/>
              </a:rPr>
              <a:t>perturbation</a:t>
            </a:r>
          </a:p>
          <a:p>
            <a:pPr algn="ctr"/>
            <a:r>
              <a:rPr lang="en-US" sz="1600" dirty="0">
                <a:solidFill>
                  <a:srgbClr val="0064FF">
                    <a:lumMod val="40000"/>
                    <a:lumOff val="60000"/>
                  </a:srgbClr>
                </a:solidFill>
                <a:latin typeface="IBM Plex Sans" panose="020B0503050203000203" pitchFamily="34" charset="77"/>
                <a:ea typeface="Helvetica Neue" panose="02000503000000020004" pitchFamily="2" charset="0"/>
                <a:cs typeface="Helvetica Neue" panose="02000503000000020004" pitchFamily="2" charset="0"/>
              </a:rPr>
              <a:t>analysis </a:t>
            </a:r>
            <a:endParaRPr lang="en-US" sz="1400" dirty="0">
              <a:solidFill>
                <a:srgbClr val="0064FF">
                  <a:lumMod val="40000"/>
                  <a:lumOff val="60000"/>
                </a:srgbClr>
              </a:solidFill>
              <a:latin typeface="IBM Plex Sans" panose="020B0503050203000203" pitchFamily="34" charset="77"/>
            </a:endParaRPr>
          </a:p>
        </p:txBody>
      </p:sp>
      <p:sp>
        <p:nvSpPr>
          <p:cNvPr id="69" name="TextBox 68">
            <a:extLst>
              <a:ext uri="{FF2B5EF4-FFF2-40B4-BE49-F238E27FC236}">
                <a16:creationId xmlns:a16="http://schemas.microsoft.com/office/drawing/2014/main" id="{55E3C3ED-12AE-5A44-BEF0-4B3EBD497869}"/>
              </a:ext>
            </a:extLst>
          </p:cNvPr>
          <p:cNvSpPr txBox="1"/>
          <p:nvPr/>
        </p:nvSpPr>
        <p:spPr>
          <a:xfrm>
            <a:off x="2784551" y="1272951"/>
            <a:ext cx="1700265" cy="584775"/>
          </a:xfrm>
          <a:prstGeom prst="rect">
            <a:avLst/>
          </a:prstGeom>
          <a:noFill/>
        </p:spPr>
        <p:txBody>
          <a:bodyPr wrap="square" rtlCol="0">
            <a:spAutoFit/>
          </a:bodyPr>
          <a:lstStyle/>
          <a:p>
            <a:pPr algn="ctr"/>
            <a:r>
              <a:rPr lang="en-US" sz="1600" dirty="0">
                <a:solidFill>
                  <a:srgbClr val="FFFFFF"/>
                </a:solidFill>
                <a:latin typeface="IBM Plex Sans" panose="020B0503050203000203" pitchFamily="34" charset="77"/>
                <a:ea typeface="Helvetica Neue Thin" panose="020B0403020202020204" pitchFamily="34" charset="0"/>
                <a:cs typeface="Helvetica Neue" panose="02000503000000020004" pitchFamily="2" charset="0"/>
              </a:rPr>
              <a:t>variants over subset of data</a:t>
            </a:r>
          </a:p>
        </p:txBody>
      </p:sp>
      <p:sp>
        <p:nvSpPr>
          <p:cNvPr id="124" name="Down Arrow 123">
            <a:extLst>
              <a:ext uri="{FF2B5EF4-FFF2-40B4-BE49-F238E27FC236}">
                <a16:creationId xmlns:a16="http://schemas.microsoft.com/office/drawing/2014/main" id="{D0B3C41C-6EF0-2F40-8463-64302D4DBF86}"/>
              </a:ext>
            </a:extLst>
          </p:cNvPr>
          <p:cNvSpPr/>
          <p:nvPr/>
        </p:nvSpPr>
        <p:spPr>
          <a:xfrm rot="16200000">
            <a:off x="4505851" y="2288621"/>
            <a:ext cx="949923" cy="465759"/>
          </a:xfrm>
          <a:prstGeom prst="downArrow">
            <a:avLst/>
          </a:prstGeom>
          <a:ln w="19050">
            <a:solidFill>
              <a:srgbClr val="FFFFFF"/>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5" name="Cube 124">
            <a:extLst>
              <a:ext uri="{FF2B5EF4-FFF2-40B4-BE49-F238E27FC236}">
                <a16:creationId xmlns:a16="http://schemas.microsoft.com/office/drawing/2014/main" id="{64510D2F-5286-0A44-871D-1FC15901E9CB}"/>
              </a:ext>
            </a:extLst>
          </p:cNvPr>
          <p:cNvSpPr/>
          <p:nvPr/>
        </p:nvSpPr>
        <p:spPr>
          <a:xfrm>
            <a:off x="5440829" y="1896488"/>
            <a:ext cx="1024669" cy="1024669"/>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rgbClr val="003BC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extBox 125">
            <a:extLst>
              <a:ext uri="{FF2B5EF4-FFF2-40B4-BE49-F238E27FC236}">
                <a16:creationId xmlns:a16="http://schemas.microsoft.com/office/drawing/2014/main" id="{FD82CBB6-43C2-9147-878B-6445EDFFE938}"/>
              </a:ext>
            </a:extLst>
          </p:cNvPr>
          <p:cNvSpPr txBox="1"/>
          <p:nvPr/>
        </p:nvSpPr>
        <p:spPr>
          <a:xfrm>
            <a:off x="5436047" y="2209879"/>
            <a:ext cx="848933" cy="584775"/>
          </a:xfrm>
          <a:prstGeom prst="rect">
            <a:avLst/>
          </a:prstGeom>
          <a:noFill/>
          <a:ln>
            <a:noFill/>
          </a:ln>
        </p:spPr>
        <p:txBody>
          <a:bodyPr wrap="square" rtlCol="0">
            <a:spAutoFit/>
          </a:bodyPr>
          <a:lstStyle/>
          <a:p>
            <a:pPr algn="ctr"/>
            <a:r>
              <a:rPr lang="en-US" sz="16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risk model</a:t>
            </a:r>
          </a:p>
        </p:txBody>
      </p:sp>
      <p:sp>
        <p:nvSpPr>
          <p:cNvPr id="127" name="Rectangle 126">
            <a:extLst>
              <a:ext uri="{FF2B5EF4-FFF2-40B4-BE49-F238E27FC236}">
                <a16:creationId xmlns:a16="http://schemas.microsoft.com/office/drawing/2014/main" id="{874E5772-BF08-B048-BA46-E276F491CDB9}"/>
              </a:ext>
            </a:extLst>
          </p:cNvPr>
          <p:cNvSpPr/>
          <p:nvPr/>
        </p:nvSpPr>
        <p:spPr>
          <a:xfrm>
            <a:off x="180671" y="4485695"/>
            <a:ext cx="4605468" cy="338554"/>
          </a:xfrm>
          <a:prstGeom prst="rect">
            <a:avLst/>
          </a:prstGeom>
        </p:spPr>
        <p:txBody>
          <a:bodyPr wrap="square">
            <a:spAutoFit/>
          </a:bodyPr>
          <a:lstStyle/>
          <a:p>
            <a:pPr>
              <a:spcAft>
                <a:spcPts val="600"/>
              </a:spcAft>
            </a:pPr>
            <a:r>
              <a:rPr lang="en-US" sz="16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Calculated hourly over a sliding window</a:t>
            </a:r>
          </a:p>
        </p:txBody>
      </p:sp>
      <p:sp>
        <p:nvSpPr>
          <p:cNvPr id="128" name="TextBox 127">
            <a:extLst>
              <a:ext uri="{FF2B5EF4-FFF2-40B4-BE49-F238E27FC236}">
                <a16:creationId xmlns:a16="http://schemas.microsoft.com/office/drawing/2014/main" id="{B9596A70-F3FB-FC4C-A221-A20E3E333AB7}"/>
              </a:ext>
            </a:extLst>
          </p:cNvPr>
          <p:cNvSpPr txBox="1"/>
          <p:nvPr/>
        </p:nvSpPr>
        <p:spPr>
          <a:xfrm>
            <a:off x="157891" y="1634421"/>
            <a:ext cx="1700265" cy="584775"/>
          </a:xfrm>
          <a:prstGeom prst="rect">
            <a:avLst/>
          </a:prstGeom>
          <a:noFill/>
        </p:spPr>
        <p:txBody>
          <a:bodyPr wrap="square" rtlCol="0">
            <a:spAutoFit/>
          </a:bodyPr>
          <a:lstStyle/>
          <a:p>
            <a:pPr algn="ctr"/>
            <a:r>
              <a:rPr lang="en-US" sz="1600" dirty="0">
                <a:solidFill>
                  <a:srgbClr val="FFFFFF"/>
                </a:solidFill>
                <a:latin typeface="IBM Plex Sans" panose="020B0503050203000203" pitchFamily="34" charset="77"/>
                <a:ea typeface="Helvetica Neue Thin" panose="020B0403020202020204" pitchFamily="34" charset="0"/>
                <a:cs typeface="Helvetica Neue" panose="02000503000000020004" pitchFamily="2" charset="0"/>
              </a:rPr>
              <a:t>applicant credit histories</a:t>
            </a:r>
          </a:p>
        </p:txBody>
      </p:sp>
      <p:grpSp>
        <p:nvGrpSpPr>
          <p:cNvPr id="137" name="Group 136">
            <a:extLst>
              <a:ext uri="{FF2B5EF4-FFF2-40B4-BE49-F238E27FC236}">
                <a16:creationId xmlns:a16="http://schemas.microsoft.com/office/drawing/2014/main" id="{B9890726-7D3F-CD43-BF4F-8D497A01C8DD}"/>
              </a:ext>
            </a:extLst>
          </p:cNvPr>
          <p:cNvGrpSpPr/>
          <p:nvPr/>
        </p:nvGrpSpPr>
        <p:grpSpPr>
          <a:xfrm>
            <a:off x="316712" y="2268540"/>
            <a:ext cx="1093963" cy="1224071"/>
            <a:chOff x="71086" y="2088008"/>
            <a:chExt cx="1274591" cy="1426182"/>
          </a:xfrm>
          <a:solidFill>
            <a:srgbClr val="FFFFFF"/>
          </a:solidFill>
        </p:grpSpPr>
        <p:sp>
          <p:nvSpPr>
            <p:cNvPr id="131" name="Folded Corner 130">
              <a:extLst>
                <a:ext uri="{FF2B5EF4-FFF2-40B4-BE49-F238E27FC236}">
                  <a16:creationId xmlns:a16="http://schemas.microsoft.com/office/drawing/2014/main" id="{E1975F37-9D84-A546-90F3-61378C4C59A3}"/>
                </a:ext>
              </a:extLst>
            </p:cNvPr>
            <p:cNvSpPr/>
            <p:nvPr/>
          </p:nvSpPr>
          <p:spPr>
            <a:xfrm>
              <a:off x="728311" y="2088008"/>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Folded Corner 134">
              <a:extLst>
                <a:ext uri="{FF2B5EF4-FFF2-40B4-BE49-F238E27FC236}">
                  <a16:creationId xmlns:a16="http://schemas.microsoft.com/office/drawing/2014/main" id="{A6E7F016-1698-CE43-903D-6164CE54F218}"/>
                </a:ext>
              </a:extLst>
            </p:cNvPr>
            <p:cNvSpPr/>
            <p:nvPr/>
          </p:nvSpPr>
          <p:spPr>
            <a:xfrm>
              <a:off x="769494" y="2704375"/>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Folded Corner 5">
              <a:extLst>
                <a:ext uri="{FF2B5EF4-FFF2-40B4-BE49-F238E27FC236}">
                  <a16:creationId xmlns:a16="http://schemas.microsoft.com/office/drawing/2014/main" id="{64D24905-3516-CA4F-B5C6-9F403B625046}"/>
                </a:ext>
              </a:extLst>
            </p:cNvPr>
            <p:cNvSpPr/>
            <p:nvPr/>
          </p:nvSpPr>
          <p:spPr>
            <a:xfrm>
              <a:off x="110466" y="2180367"/>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Folded Corner 132">
              <a:extLst>
                <a:ext uri="{FF2B5EF4-FFF2-40B4-BE49-F238E27FC236}">
                  <a16:creationId xmlns:a16="http://schemas.microsoft.com/office/drawing/2014/main" id="{CDB05023-75A8-8840-9493-28B6C491A695}"/>
                </a:ext>
              </a:extLst>
            </p:cNvPr>
            <p:cNvSpPr/>
            <p:nvPr/>
          </p:nvSpPr>
          <p:spPr>
            <a:xfrm>
              <a:off x="71086" y="2709431"/>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Folded Corner 129">
              <a:extLst>
                <a:ext uri="{FF2B5EF4-FFF2-40B4-BE49-F238E27FC236}">
                  <a16:creationId xmlns:a16="http://schemas.microsoft.com/office/drawing/2014/main" id="{585FE373-B23D-D04B-BD6F-EF721F6C0ACB}"/>
                </a:ext>
              </a:extLst>
            </p:cNvPr>
            <p:cNvSpPr/>
            <p:nvPr/>
          </p:nvSpPr>
          <p:spPr>
            <a:xfrm>
              <a:off x="439980" y="2432525"/>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Folded Corner 131">
              <a:extLst>
                <a:ext uri="{FF2B5EF4-FFF2-40B4-BE49-F238E27FC236}">
                  <a16:creationId xmlns:a16="http://schemas.microsoft.com/office/drawing/2014/main" id="{93EE3E6D-FF53-7743-92BC-F1B0C5AB0323}"/>
                </a:ext>
              </a:extLst>
            </p:cNvPr>
            <p:cNvSpPr/>
            <p:nvPr/>
          </p:nvSpPr>
          <p:spPr>
            <a:xfrm>
              <a:off x="948274" y="2440283"/>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Folded Corner 133">
              <a:extLst>
                <a:ext uri="{FF2B5EF4-FFF2-40B4-BE49-F238E27FC236}">
                  <a16:creationId xmlns:a16="http://schemas.microsoft.com/office/drawing/2014/main" id="{4E646F17-D7D7-384B-996D-F02C813BF38D}"/>
                </a:ext>
              </a:extLst>
            </p:cNvPr>
            <p:cNvSpPr/>
            <p:nvPr/>
          </p:nvSpPr>
          <p:spPr>
            <a:xfrm>
              <a:off x="422511" y="3046610"/>
              <a:ext cx="397403" cy="467580"/>
            </a:xfrm>
            <a:prstGeom prst="foldedCorner">
              <a:avLst>
                <a:gd name="adj" fmla="val 49020"/>
              </a:avLst>
            </a:prstGeom>
            <a:grpFill/>
            <a:ln>
              <a:solidFill>
                <a:schemeClr val="tx2">
                  <a:lumMod val="50000"/>
                </a:schemeClr>
              </a:solidFill>
            </a:ln>
          </p:spPr>
          <p:txBody>
            <a:bodyPr wrap="square" lIns="0" tIns="0" rIns="0" bIns="0" rtlCol="0" anchor="ctr">
              <a:noAutofit/>
            </a:bodyPr>
            <a:lstStyle/>
            <a:p>
              <a:pPr algn="ctr"/>
              <a:endParaRPr lang="en-US" sz="1200"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8" name="Cube 137">
            <a:extLst>
              <a:ext uri="{FF2B5EF4-FFF2-40B4-BE49-F238E27FC236}">
                <a16:creationId xmlns:a16="http://schemas.microsoft.com/office/drawing/2014/main" id="{CC4F494C-13EA-764D-B40A-9BF7C6CA8A8E}"/>
              </a:ext>
            </a:extLst>
          </p:cNvPr>
          <p:cNvSpPr/>
          <p:nvPr/>
        </p:nvSpPr>
        <p:spPr>
          <a:xfrm>
            <a:off x="7523606" y="1956862"/>
            <a:ext cx="1388339" cy="1024669"/>
          </a:xfrm>
          <a:prstGeom prst="cube">
            <a:avLst>
              <a:gd name="adj" fmla="val 20400"/>
            </a:avLst>
          </a:prstGeom>
          <a:noFill/>
          <a:ln w="19050">
            <a:solidFill>
              <a:srgbClr val="FFFFFF"/>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rgbClr val="003BC9"/>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TextBox 138">
            <a:extLst>
              <a:ext uri="{FF2B5EF4-FFF2-40B4-BE49-F238E27FC236}">
                <a16:creationId xmlns:a16="http://schemas.microsoft.com/office/drawing/2014/main" id="{610F2BD8-3755-944D-9279-D620144BA682}"/>
              </a:ext>
            </a:extLst>
          </p:cNvPr>
          <p:cNvSpPr txBox="1"/>
          <p:nvPr/>
        </p:nvSpPr>
        <p:spPr>
          <a:xfrm>
            <a:off x="7521392" y="2194832"/>
            <a:ext cx="1269109" cy="738664"/>
          </a:xfrm>
          <a:prstGeom prst="rect">
            <a:avLst/>
          </a:prstGeom>
          <a:noFill/>
          <a:ln>
            <a:noFill/>
          </a:ln>
        </p:spPr>
        <p:txBody>
          <a:bodyPr wrap="square" rtlCol="0">
            <a:spAutoFit/>
          </a:bodyPr>
          <a:lstStyle/>
          <a:p>
            <a:pPr algn="ctr"/>
            <a:r>
              <a:rPr lang="en-US" sz="14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internal bias detection model</a:t>
            </a:r>
          </a:p>
        </p:txBody>
      </p:sp>
      <p:sp>
        <p:nvSpPr>
          <p:cNvPr id="140" name="Down Arrow 139">
            <a:extLst>
              <a:ext uri="{FF2B5EF4-FFF2-40B4-BE49-F238E27FC236}">
                <a16:creationId xmlns:a16="http://schemas.microsoft.com/office/drawing/2014/main" id="{121F5AEF-4358-9C41-AAA5-3B9C2F10527A}"/>
              </a:ext>
            </a:extLst>
          </p:cNvPr>
          <p:cNvSpPr/>
          <p:nvPr/>
        </p:nvSpPr>
        <p:spPr>
          <a:xfrm rot="16200000">
            <a:off x="6482932" y="2288621"/>
            <a:ext cx="949923" cy="465759"/>
          </a:xfrm>
          <a:prstGeom prst="downArrow">
            <a:avLst/>
          </a:prstGeom>
          <a:ln w="19050">
            <a:solidFill>
              <a:srgbClr val="FFFFFF"/>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41" name="Elbow Connector 140">
            <a:extLst>
              <a:ext uri="{FF2B5EF4-FFF2-40B4-BE49-F238E27FC236}">
                <a16:creationId xmlns:a16="http://schemas.microsoft.com/office/drawing/2014/main" id="{7BB92B2D-EE5B-3F4E-B38F-4FAE3C552BD1}"/>
              </a:ext>
            </a:extLst>
          </p:cNvPr>
          <p:cNvCxnSpPr>
            <a:cxnSpLocks/>
            <a:endCxn id="142" idx="0"/>
          </p:cNvCxnSpPr>
          <p:nvPr/>
        </p:nvCxnSpPr>
        <p:spPr>
          <a:xfrm rot="5400000">
            <a:off x="7132170" y="3109672"/>
            <a:ext cx="903492" cy="647211"/>
          </a:xfrm>
          <a:prstGeom prst="bentConnector3">
            <a:avLst>
              <a:gd name="adj1" fmla="val 50000"/>
            </a:avLst>
          </a:prstGeom>
          <a:ln w="254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7CA5270A-DC07-9044-9E46-06AC8031C0B8}"/>
              </a:ext>
            </a:extLst>
          </p:cNvPr>
          <p:cNvSpPr txBox="1"/>
          <p:nvPr/>
        </p:nvSpPr>
        <p:spPr>
          <a:xfrm>
            <a:off x="6838581" y="3885023"/>
            <a:ext cx="843458" cy="369332"/>
          </a:xfrm>
          <a:prstGeom prst="rect">
            <a:avLst/>
          </a:prstGeom>
          <a:noFill/>
        </p:spPr>
        <p:txBody>
          <a:bodyPr wrap="square" rtlCol="0">
            <a:spAutoFit/>
          </a:bodyPr>
          <a:lstStyle/>
          <a:p>
            <a:pPr algn="ctr"/>
            <a:r>
              <a:rPr lang="en-US" sz="1800" dirty="0">
                <a:solidFill>
                  <a:srgbClr val="1FB3CF"/>
                </a:solidFill>
                <a:latin typeface="IBM Plex Sans" panose="020B0503050203000203" pitchFamily="34" charset="77"/>
                <a:ea typeface="Helvetica Neue Thin" panose="020B0403020202020204" pitchFamily="34" charset="0"/>
                <a:cs typeface="Helvetica Neue" panose="02000503000000020004" pitchFamily="2" charset="0"/>
              </a:rPr>
              <a:t>FAIR</a:t>
            </a:r>
          </a:p>
        </p:txBody>
      </p:sp>
      <p:sp>
        <p:nvSpPr>
          <p:cNvPr id="143" name="TextBox 142">
            <a:extLst>
              <a:ext uri="{FF2B5EF4-FFF2-40B4-BE49-F238E27FC236}">
                <a16:creationId xmlns:a16="http://schemas.microsoft.com/office/drawing/2014/main" id="{3A2206C2-C3AB-6744-99EB-25339522FC39}"/>
              </a:ext>
            </a:extLst>
          </p:cNvPr>
          <p:cNvSpPr txBox="1"/>
          <p:nvPr/>
        </p:nvSpPr>
        <p:spPr>
          <a:xfrm>
            <a:off x="7977057" y="3890803"/>
            <a:ext cx="1166945" cy="369332"/>
          </a:xfrm>
          <a:prstGeom prst="rect">
            <a:avLst/>
          </a:prstGeom>
          <a:noFill/>
        </p:spPr>
        <p:txBody>
          <a:bodyPr wrap="square" rtlCol="0">
            <a:spAutoFit/>
          </a:bodyPr>
          <a:lstStyle/>
          <a:p>
            <a:pPr algn="ctr"/>
            <a:r>
              <a:rPr lang="en-US" sz="1800" dirty="0">
                <a:solidFill>
                  <a:srgbClr val="DB2663"/>
                </a:solidFill>
                <a:latin typeface="IBM Plex Sans" panose="020B0503050203000203" pitchFamily="34" charset="77"/>
                <a:ea typeface="Helvetica Neue Thin" panose="020B0403020202020204" pitchFamily="34" charset="0"/>
                <a:cs typeface="Helvetica Neue" panose="02000503000000020004" pitchFamily="2" charset="0"/>
              </a:rPr>
              <a:t>UNFAIR</a:t>
            </a:r>
          </a:p>
        </p:txBody>
      </p:sp>
      <p:cxnSp>
        <p:nvCxnSpPr>
          <p:cNvPr id="144" name="Elbow Connector 143">
            <a:extLst>
              <a:ext uri="{FF2B5EF4-FFF2-40B4-BE49-F238E27FC236}">
                <a16:creationId xmlns:a16="http://schemas.microsoft.com/office/drawing/2014/main" id="{2B5E62CF-4D16-C14E-9A90-4663F9F19207}"/>
              </a:ext>
            </a:extLst>
          </p:cNvPr>
          <p:cNvCxnSpPr>
            <a:cxnSpLocks/>
            <a:stCxn id="138" idx="3"/>
            <a:endCxn id="143" idx="0"/>
          </p:cNvCxnSpPr>
          <p:nvPr/>
        </p:nvCxnSpPr>
        <p:spPr>
          <a:xfrm rot="16200000" flipH="1">
            <a:off x="7882258" y="3212531"/>
            <a:ext cx="909272" cy="447271"/>
          </a:xfrm>
          <a:prstGeom prst="bentConnector3">
            <a:avLst>
              <a:gd name="adj1" fmla="val 50000"/>
            </a:avLst>
          </a:prstGeom>
          <a:ln w="254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2567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300831" y="286284"/>
            <a:ext cx="8542338" cy="3732848"/>
          </a:xfrm>
        </p:spPr>
        <p:txBody>
          <a:bodyPr/>
          <a:lstStyle/>
          <a:p>
            <a:endParaRPr lang="en-US" sz="1800" b="0" dirty="0">
              <a:solidFill>
                <a:schemeClr val="tx1"/>
              </a:solidFill>
            </a:endParaRPr>
          </a:p>
          <a:p>
            <a:endParaRPr lang="en-US" b="0" dirty="0">
              <a:solidFill>
                <a:srgbClr val="FF0000"/>
              </a:solidFill>
            </a:endParaRPr>
          </a:p>
          <a:p>
            <a:pPr marL="475060" lvl="1" indent="-257175">
              <a:buFont typeface="+mj-lt"/>
              <a:buAutoNum type="arabicPeriod"/>
            </a:pPr>
            <a:r>
              <a:rPr lang="en-US" sz="1500" dirty="0"/>
              <a:t>Define </a:t>
            </a:r>
            <a:r>
              <a:rPr lang="en-US" sz="1500" b="1" i="1" dirty="0"/>
              <a:t>protected fields</a:t>
            </a:r>
            <a:r>
              <a:rPr lang="en-US" sz="1500" dirty="0"/>
              <a:t>: typically demographic information about a customer, such as race, age, gender, population segment (</a:t>
            </a:r>
            <a:r>
              <a:rPr lang="en-US" sz="1500" dirty="0" err="1"/>
              <a:t>i.e</a:t>
            </a:r>
            <a:r>
              <a:rPr lang="en-US" sz="1500" dirty="0"/>
              <a:t> immigrant, veteran, etc.). </a:t>
            </a:r>
          </a:p>
          <a:p>
            <a:pPr marL="691754" lvl="2" indent="-257175"/>
            <a:r>
              <a:rPr lang="en-US" sz="1350" dirty="0"/>
              <a:t>Any field can be defined as “protected field”, it’s the field that you want to monitor for fairness</a:t>
            </a:r>
          </a:p>
          <a:p>
            <a:pPr marL="434579" lvl="2" indent="0">
              <a:buNone/>
            </a:pPr>
            <a:endParaRPr lang="en-US" sz="1350" dirty="0"/>
          </a:p>
          <a:p>
            <a:pPr marL="475060" lvl="1" indent="-257175">
              <a:buFont typeface="+mj-lt"/>
              <a:buAutoNum type="arabicPeriod"/>
            </a:pPr>
            <a:r>
              <a:rPr lang="en-US" sz="1500" dirty="0"/>
              <a:t>Define the </a:t>
            </a:r>
            <a:r>
              <a:rPr lang="en-US" sz="1500" b="1" i="1" dirty="0"/>
              <a:t>context</a:t>
            </a:r>
            <a:r>
              <a:rPr lang="en-US" sz="1500" dirty="0"/>
              <a:t>: number of records to use for determining the threshold</a:t>
            </a:r>
          </a:p>
          <a:p>
            <a:pPr marL="691754" lvl="2" indent="-257175"/>
            <a:r>
              <a:rPr lang="en-US" sz="1350" dirty="0"/>
              <a:t>For example, evaluate every 100 approvals or every 1000 loan applications</a:t>
            </a:r>
          </a:p>
          <a:p>
            <a:pPr marL="475060" lvl="1" indent="-257175">
              <a:buFont typeface="+mj-lt"/>
              <a:buAutoNum type="arabicPeriod"/>
            </a:pPr>
            <a:endParaRPr lang="en-US" sz="1500" dirty="0"/>
          </a:p>
          <a:p>
            <a:pPr marL="475060" lvl="1" indent="-257175">
              <a:buFont typeface="+mj-lt"/>
              <a:buAutoNum type="arabicPeriod"/>
            </a:pPr>
            <a:r>
              <a:rPr lang="en-US" sz="1500" dirty="0"/>
              <a:t>Define a </a:t>
            </a:r>
            <a:r>
              <a:rPr lang="en-US" sz="1500" b="1" i="1" dirty="0"/>
              <a:t>threshold</a:t>
            </a:r>
            <a:r>
              <a:rPr lang="en-US" sz="1500" dirty="0"/>
              <a:t> for bias</a:t>
            </a:r>
          </a:p>
          <a:p>
            <a:pPr marL="691754" lvl="2" indent="-257175"/>
            <a:r>
              <a:rPr lang="en-US" sz="1350" dirty="0"/>
              <a:t>Defined as a percentage of minority approvals (indicated by a protected variable) compared to approvals of majority. </a:t>
            </a:r>
            <a:endParaRPr lang="en-US" sz="1500" dirty="0"/>
          </a:p>
          <a:p>
            <a:pPr marL="220266" indent="-257175"/>
            <a:endParaRPr lang="en-US" dirty="0"/>
          </a:p>
          <a:p>
            <a:pPr lvl="1"/>
            <a:endParaRPr lang="en-US" dirty="0">
              <a:solidFill>
                <a:srgbClr val="FF0000"/>
              </a:solidFill>
            </a:endParaRPr>
          </a:p>
          <a:p>
            <a:pPr lvl="1"/>
            <a:endParaRPr lang="en-US" b="1" dirty="0">
              <a:solidFill>
                <a:srgbClr val="FF0000"/>
              </a:solidFill>
            </a:endParaRPr>
          </a:p>
        </p:txBody>
      </p:sp>
      <p:sp>
        <p:nvSpPr>
          <p:cNvPr id="4" name="Rectangle">
            <a:extLst>
              <a:ext uri="{FF2B5EF4-FFF2-40B4-BE49-F238E27FC236}">
                <a16:creationId xmlns:a16="http://schemas.microsoft.com/office/drawing/2014/main" id="{49DE6057-CE06-544B-82E3-9BC9656A649B}"/>
              </a:ext>
            </a:extLst>
          </p:cNvPr>
          <p:cNvSpPr/>
          <p:nvPr/>
        </p:nvSpPr>
        <p:spPr>
          <a:xfrm>
            <a:off x="1" y="0"/>
            <a:ext cx="9143999" cy="572568"/>
          </a:xfrm>
          <a:prstGeom prst="rect">
            <a:avLst/>
          </a:prstGeom>
          <a:solidFill>
            <a:schemeClr val="bg2">
              <a:lumMod val="60000"/>
              <a:lumOff val="40000"/>
            </a:schemeClr>
          </a:solidFill>
          <a:ln w="3175">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Fairness monitor: details</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spTree>
    <p:extLst>
      <p:ext uri="{BB962C8B-B14F-4D97-AF65-F5344CB8AC3E}">
        <p14:creationId xmlns:p14="http://schemas.microsoft.com/office/powerpoint/2010/main" val="3893278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5" name="Content Placeholder 2"/>
          <p:cNvSpPr>
            <a:spLocks noGrp="1"/>
          </p:cNvSpPr>
          <p:nvPr>
            <p:ph idx="1"/>
          </p:nvPr>
        </p:nvSpPr>
        <p:spPr>
          <a:xfrm>
            <a:off x="297136" y="797427"/>
            <a:ext cx="8542338" cy="3732848"/>
          </a:xfrm>
        </p:spPr>
        <p:txBody>
          <a:bodyPr/>
          <a:lstStyle/>
          <a:p>
            <a:r>
              <a:rPr lang="en-US" sz="1800" b="0" dirty="0"/>
              <a:t>For example, if we want to evaluate fairness for every </a:t>
            </a:r>
            <a:r>
              <a:rPr lang="en-US" sz="1800" b="0" i="1" dirty="0"/>
              <a:t>100 loan applications</a:t>
            </a:r>
          </a:p>
          <a:p>
            <a:endParaRPr lang="en-US" b="0" i="1" dirty="0"/>
          </a:p>
          <a:p>
            <a:pPr lvl="1"/>
            <a:r>
              <a:rPr lang="en-US" sz="1500" dirty="0"/>
              <a:t>Every time we get 100 new applications, the fairness check will automatically run</a:t>
            </a:r>
          </a:p>
          <a:p>
            <a:pPr lvl="1"/>
            <a:endParaRPr lang="en-US" dirty="0"/>
          </a:p>
          <a:p>
            <a:pPr lvl="1"/>
            <a:r>
              <a:rPr lang="en-US" sz="1500" dirty="0"/>
              <a:t>The fairness check will calculate the approval rate for the “majority group”</a:t>
            </a:r>
          </a:p>
          <a:p>
            <a:pPr lvl="2"/>
            <a:r>
              <a:rPr lang="en-US" sz="1500" dirty="0"/>
              <a:t>Let’s assume that we had 80 applicants from the majority group and 90%, or 72 applicants, of majority group were approved</a:t>
            </a:r>
          </a:p>
          <a:p>
            <a:pPr lvl="2"/>
            <a:endParaRPr lang="en-US" sz="1350" dirty="0"/>
          </a:p>
          <a:p>
            <a:pPr lvl="1"/>
            <a:r>
              <a:rPr lang="en-US" sz="1500" dirty="0" err="1"/>
              <a:t>OpenScale</a:t>
            </a:r>
            <a:r>
              <a:rPr lang="en-US" sz="1500" dirty="0"/>
              <a:t> will then check against the </a:t>
            </a:r>
            <a:r>
              <a:rPr lang="en-US" sz="1500" i="1" dirty="0"/>
              <a:t>threshold</a:t>
            </a:r>
            <a:r>
              <a:rPr lang="en-US" sz="1500" dirty="0"/>
              <a:t> value that was specified</a:t>
            </a:r>
            <a:endParaRPr lang="en-US" dirty="0"/>
          </a:p>
          <a:p>
            <a:pPr lvl="2"/>
            <a:r>
              <a:rPr lang="en-US" sz="1500" dirty="0"/>
              <a:t>For example, if 70% was specified as the </a:t>
            </a:r>
            <a:r>
              <a:rPr lang="en-US" sz="1500" i="1" dirty="0"/>
              <a:t>threshold</a:t>
            </a:r>
            <a:r>
              <a:rPr lang="en-US" sz="1500" dirty="0"/>
              <a:t> value, than means that 70% percent of 90% (majority approval rate) must be achieved not to flag the bias</a:t>
            </a:r>
          </a:p>
          <a:p>
            <a:pPr lvl="3"/>
            <a:r>
              <a:rPr lang="en-US" sz="1350" dirty="0"/>
              <a:t>Let’s break it down more: 70% of 90% is 63%</a:t>
            </a:r>
          </a:p>
          <a:p>
            <a:pPr lvl="3"/>
            <a:r>
              <a:rPr lang="en-US" sz="1350" dirty="0"/>
              <a:t>We have 20 minority applicants, and that means that at least 13 applicants must be approved in order for the fairness flag not to be raised</a:t>
            </a:r>
          </a:p>
          <a:p>
            <a:pPr marL="0" indent="0">
              <a:buNone/>
            </a:pPr>
            <a:endParaRPr lang="en-US" dirty="0"/>
          </a:p>
          <a:p>
            <a:pPr lvl="1"/>
            <a:endParaRPr lang="en-US" dirty="0">
              <a:solidFill>
                <a:srgbClr val="FF0000"/>
              </a:solidFill>
            </a:endParaRPr>
          </a:p>
          <a:p>
            <a:pPr lvl="1"/>
            <a:endParaRPr lang="en-US" b="1" dirty="0">
              <a:solidFill>
                <a:srgbClr val="FF0000"/>
              </a:solidFill>
            </a:endParaRPr>
          </a:p>
        </p:txBody>
      </p:sp>
      <p:sp>
        <p:nvSpPr>
          <p:cNvPr id="4" name="Rectangle">
            <a:extLst>
              <a:ext uri="{FF2B5EF4-FFF2-40B4-BE49-F238E27FC236}">
                <a16:creationId xmlns:a16="http://schemas.microsoft.com/office/drawing/2014/main" id="{49DE6057-CE06-544B-82E3-9BC9656A649B}"/>
              </a:ext>
            </a:extLst>
          </p:cNvPr>
          <p:cNvSpPr/>
          <p:nvPr/>
        </p:nvSpPr>
        <p:spPr>
          <a:xfrm>
            <a:off x="1" y="0"/>
            <a:ext cx="9143999" cy="572568"/>
          </a:xfrm>
          <a:prstGeom prst="rect">
            <a:avLst/>
          </a:prstGeom>
          <a:solidFill>
            <a:schemeClr val="bg2">
              <a:lumMod val="60000"/>
              <a:lumOff val="40000"/>
            </a:schemeClr>
          </a:solidFill>
          <a:ln w="3175">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Fairness monitor: details</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spTree>
    <p:extLst>
      <p:ext uri="{BB962C8B-B14F-4D97-AF65-F5344CB8AC3E}">
        <p14:creationId xmlns:p14="http://schemas.microsoft.com/office/powerpoint/2010/main" val="353936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FD999D4-B456-9943-89B7-30D56181CE18}" type="slidenum">
              <a:rPr lang="en-US">
                <a:solidFill>
                  <a:prstClr val="white"/>
                </a:solidFill>
                <a:latin typeface="IBM Plex Sans"/>
              </a:rPr>
              <a:pPr>
                <a:defRPr/>
              </a:pPr>
              <a:t>23</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pPr>
              <a:defRPr/>
            </a:pPr>
            <a:r>
              <a:rPr lang="en-US" sz="2800" b="1" dirty="0">
                <a:solidFill>
                  <a:srgbClr val="FFFFFF"/>
                </a:solidFill>
                <a:latin typeface="IBM Plex Sans" panose="020B0503050203000203" pitchFamily="34" charset="0"/>
                <a:ea typeface="IBM Plex Sans Light" charset="0"/>
                <a:cs typeface="IBM Plex Sans Light" charset="0"/>
              </a:rPr>
              <a:t>Watson </a:t>
            </a:r>
            <a:r>
              <a:rPr lang="en-US" sz="2800" b="1" dirty="0" err="1">
                <a:solidFill>
                  <a:srgbClr val="FFFFFF"/>
                </a:solidFill>
                <a:latin typeface="IBM Plex Sans" panose="020B0503050203000203" pitchFamily="34" charset="0"/>
                <a:ea typeface="IBM Plex Sans Light" charset="0"/>
                <a:cs typeface="IBM Plex Sans Light" charset="0"/>
              </a:rPr>
              <a:t>OpenScale</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defRPr/>
            </a:pPr>
            <a:endParaRPr lang="en-US" sz="2800" dirty="0">
              <a:solidFill>
                <a:srgbClr val="FFFFFF"/>
              </a:solidFill>
              <a:latin typeface="IBM Plex Sans" panose="020B0503050203000203" pitchFamily="34" charset="0"/>
              <a:ea typeface="IBM Plex Sans Light" charset="0"/>
              <a:cs typeface="IBM Plex Sans Light" charset="0"/>
            </a:endParaRPr>
          </a:p>
          <a:p>
            <a:pPr>
              <a:defRPr/>
            </a:pPr>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50"/>
            <a:ext cx="4372673" cy="2354491"/>
          </a:xfrm>
          <a:prstGeom prst="rect">
            <a:avLst/>
          </a:prstGeom>
          <a:noFill/>
        </p:spPr>
        <p:txBody>
          <a:bodyPr wrap="square" rtlCol="0">
            <a:spAutoFit/>
          </a:bodyPr>
          <a:lstStyle/>
          <a:p>
            <a:pPr marL="8334" eaLnBrk="0" fontAlgn="base" hangingPunct="0">
              <a:spcBef>
                <a:spcPct val="0"/>
              </a:spcBef>
              <a:spcAft>
                <a:spcPct val="0"/>
              </a:spcAft>
              <a:defRPr/>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solidFill>
                <a:latin typeface="IBM Plex Sans" charset="0"/>
                <a:ea typeface="IBM Plex Sans" charset="0"/>
                <a:cs typeface="IBM Plex Sans" charset="0"/>
              </a:rPr>
              <a:t>Supported models</a:t>
            </a:r>
          </a:p>
          <a:p>
            <a:pPr marL="394097" indent="-385763" eaLnBrk="0" fontAlgn="base" hangingPunct="0">
              <a:spcBef>
                <a:spcPct val="0"/>
              </a:spcBef>
              <a:spcAft>
                <a:spcPct val="0"/>
              </a:spcAft>
              <a:buFont typeface="+mj-lt"/>
              <a:buAutoNum type="arabicPeriod"/>
              <a:defRPr/>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lumMod val="50000"/>
                  </a:srgbClr>
                </a:solidFill>
                <a:latin typeface="IBM Plex Sans" charset="0"/>
                <a:ea typeface="IBM Plex Sans" charset="0"/>
                <a:cs typeface="IBM Plex Sans" charset="0"/>
              </a:rPr>
              <a:t>Architecture</a:t>
            </a:r>
          </a:p>
          <a:p>
            <a:pPr marL="394097" indent="-385763" eaLnBrk="0" fontAlgn="base" hangingPunct="0">
              <a:spcBef>
                <a:spcPct val="0"/>
              </a:spcBef>
              <a:spcAft>
                <a:spcPct val="0"/>
              </a:spcAft>
              <a:buFont typeface="+mj-lt"/>
              <a:buAutoNum type="arabicPeriod"/>
              <a:defRPr/>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lumMod val="50000"/>
                  </a:srgbClr>
                </a:solidFill>
                <a:latin typeface="IBM Plex Sans" charset="0"/>
                <a:ea typeface="IBM Plex Sans" charset="0"/>
                <a:cs typeface="IBM Plex Sans" charset="0"/>
              </a:rPr>
              <a:t>Setup</a:t>
            </a:r>
          </a:p>
          <a:p>
            <a:pPr marL="8334" eaLnBrk="0" fontAlgn="base" hangingPunct="0">
              <a:spcBef>
                <a:spcPct val="0"/>
              </a:spcBef>
              <a:spcAft>
                <a:spcPct val="0"/>
              </a:spcAft>
              <a:defRPr/>
            </a:pPr>
            <a:endParaRPr lang="en-US" sz="2100" b="1" dirty="0">
              <a:solidFill>
                <a:prstClr val="white"/>
              </a:solidFill>
              <a:latin typeface="IBM Plex Sans" charset="0"/>
              <a:ea typeface="IBM Plex Sans" charset="0"/>
              <a:cs typeface="IBM Plex Sans" charset="0"/>
            </a:endParaRPr>
          </a:p>
        </p:txBody>
      </p:sp>
      <p:pic>
        <p:nvPicPr>
          <p:cNvPr id="2" name="Picture 1">
            <a:extLst>
              <a:ext uri="{FF2B5EF4-FFF2-40B4-BE49-F238E27FC236}">
                <a16:creationId xmlns:a16="http://schemas.microsoft.com/office/drawing/2014/main" id="{200EE774-68D5-4FF2-9005-3E9C02B8237A}"/>
              </a:ext>
            </a:extLst>
          </p:cNvPr>
          <p:cNvPicPr>
            <a:picLocks noChangeAspect="1"/>
          </p:cNvPicPr>
          <p:nvPr/>
        </p:nvPicPr>
        <p:blipFill>
          <a:blip r:embed="rId3"/>
          <a:stretch>
            <a:fillRect/>
          </a:stretch>
        </p:blipFill>
        <p:spPr>
          <a:xfrm>
            <a:off x="4774621" y="1063050"/>
            <a:ext cx="4083672" cy="3017401"/>
          </a:xfrm>
          <a:prstGeom prst="rect">
            <a:avLst/>
          </a:prstGeom>
        </p:spPr>
      </p:pic>
    </p:spTree>
    <p:extLst>
      <p:ext uri="{BB962C8B-B14F-4D97-AF65-F5344CB8AC3E}">
        <p14:creationId xmlns:p14="http://schemas.microsoft.com/office/powerpoint/2010/main" val="55784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FD999D4-B456-9943-89B7-30D56181CE18}" type="slidenum">
              <a:rPr lang="en-US">
                <a:solidFill>
                  <a:prstClr val="white"/>
                </a:solidFill>
                <a:latin typeface="IBM Plex Sans"/>
              </a:rPr>
              <a:pPr>
                <a:defRPr/>
              </a:pPr>
              <a:t>24</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pPr>
              <a:defRPr/>
            </a:pPr>
            <a:r>
              <a:rPr lang="en-US" sz="2800" b="1" dirty="0">
                <a:solidFill>
                  <a:srgbClr val="FFFFFF"/>
                </a:solidFill>
                <a:latin typeface="IBM Plex Sans" panose="020B0503050203000203" pitchFamily="34" charset="0"/>
                <a:ea typeface="IBM Plex Sans Light" charset="0"/>
                <a:cs typeface="IBM Plex Sans Light" charset="0"/>
              </a:rPr>
              <a:t>Watson </a:t>
            </a:r>
            <a:r>
              <a:rPr lang="en-US" sz="2800" b="1" dirty="0" err="1">
                <a:solidFill>
                  <a:srgbClr val="FFFFFF"/>
                </a:solidFill>
                <a:latin typeface="IBM Plex Sans" panose="020B0503050203000203" pitchFamily="34" charset="0"/>
                <a:ea typeface="IBM Plex Sans Light" charset="0"/>
                <a:cs typeface="IBM Plex Sans Light" charset="0"/>
              </a:rPr>
              <a:t>OpenScale</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defRPr/>
            </a:pPr>
            <a:endParaRPr lang="en-US" sz="2800" dirty="0">
              <a:solidFill>
                <a:srgbClr val="FFFFFF"/>
              </a:solidFill>
              <a:latin typeface="IBM Plex Sans" panose="020B0503050203000203" pitchFamily="34" charset="0"/>
              <a:ea typeface="IBM Plex Sans Light" charset="0"/>
              <a:cs typeface="IBM Plex Sans Light" charset="0"/>
            </a:endParaRPr>
          </a:p>
          <a:p>
            <a:pPr>
              <a:defRPr/>
            </a:pPr>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sp>
        <p:nvSpPr>
          <p:cNvPr id="13" name="TextBox 12">
            <a:extLst>
              <a:ext uri="{FF2B5EF4-FFF2-40B4-BE49-F238E27FC236}">
                <a16:creationId xmlns:a16="http://schemas.microsoft.com/office/drawing/2014/main" id="{3FAE37E8-6AB0-4503-91BD-3695F3EFB956}"/>
              </a:ext>
            </a:extLst>
          </p:cNvPr>
          <p:cNvSpPr txBox="1"/>
          <p:nvPr/>
        </p:nvSpPr>
        <p:spPr>
          <a:xfrm>
            <a:off x="344842" y="895450"/>
            <a:ext cx="4372673" cy="2354491"/>
          </a:xfrm>
          <a:prstGeom prst="rect">
            <a:avLst/>
          </a:prstGeom>
          <a:noFill/>
        </p:spPr>
        <p:txBody>
          <a:bodyPr wrap="square" rtlCol="0">
            <a:spAutoFit/>
          </a:bodyPr>
          <a:lstStyle/>
          <a:p>
            <a:pPr marL="8334" eaLnBrk="0" fontAlgn="base" hangingPunct="0">
              <a:spcBef>
                <a:spcPct val="0"/>
              </a:spcBef>
              <a:spcAft>
                <a:spcPct val="0"/>
              </a:spcAft>
              <a:defRPr/>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lumMod val="50000"/>
                  </a:srgbClr>
                </a:solidFill>
                <a:latin typeface="IBM Plex Sans" charset="0"/>
                <a:ea typeface="IBM Plex Sans" charset="0"/>
                <a:cs typeface="IBM Plex Sans" charset="0"/>
              </a:rPr>
              <a:t>Supported models</a:t>
            </a:r>
          </a:p>
          <a:p>
            <a:pPr marL="394097" indent="-385763" eaLnBrk="0" fontAlgn="base" hangingPunct="0">
              <a:spcBef>
                <a:spcPct val="0"/>
              </a:spcBef>
              <a:spcAft>
                <a:spcPct val="0"/>
              </a:spcAft>
              <a:buFont typeface="+mj-lt"/>
              <a:buAutoNum type="arabicPeriod"/>
              <a:defRPr/>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solidFill>
                <a:latin typeface="IBM Plex Sans" charset="0"/>
                <a:ea typeface="IBM Plex Sans" charset="0"/>
                <a:cs typeface="IBM Plex Sans" charset="0"/>
              </a:rPr>
              <a:t>Architecture</a:t>
            </a:r>
          </a:p>
          <a:p>
            <a:pPr marL="394097" indent="-385763" eaLnBrk="0" fontAlgn="base" hangingPunct="0">
              <a:spcBef>
                <a:spcPct val="0"/>
              </a:spcBef>
              <a:spcAft>
                <a:spcPct val="0"/>
              </a:spcAft>
              <a:buFont typeface="+mj-lt"/>
              <a:buAutoNum type="arabicPeriod"/>
              <a:defRPr/>
            </a:pPr>
            <a:endParaRPr lang="en-US" sz="2100" b="1" dirty="0">
              <a:solidFill>
                <a:srgbClr val="FFFFFF">
                  <a:lumMod val="50000"/>
                </a:srgbClr>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defRPr/>
            </a:pPr>
            <a:r>
              <a:rPr lang="en-US" sz="2100" b="1" dirty="0">
                <a:solidFill>
                  <a:srgbClr val="FFFFFF">
                    <a:lumMod val="50000"/>
                  </a:srgbClr>
                </a:solidFill>
                <a:latin typeface="IBM Plex Sans" charset="0"/>
                <a:ea typeface="IBM Plex Sans" charset="0"/>
                <a:cs typeface="IBM Plex Sans" charset="0"/>
              </a:rPr>
              <a:t>Setup</a:t>
            </a:r>
          </a:p>
          <a:p>
            <a:pPr marL="8334" eaLnBrk="0" fontAlgn="base" hangingPunct="0">
              <a:spcBef>
                <a:spcPct val="0"/>
              </a:spcBef>
              <a:spcAft>
                <a:spcPct val="0"/>
              </a:spcAft>
              <a:defRPr/>
            </a:pPr>
            <a:endParaRPr lang="en-US" sz="2100" b="1" dirty="0">
              <a:solidFill>
                <a:prstClr val="white"/>
              </a:solidFill>
              <a:latin typeface="IBM Plex Sans" charset="0"/>
              <a:ea typeface="IBM Plex Sans" charset="0"/>
              <a:cs typeface="IBM Plex Sans" charset="0"/>
            </a:endParaRPr>
          </a:p>
        </p:txBody>
      </p:sp>
    </p:spTree>
    <p:extLst>
      <p:ext uri="{BB962C8B-B14F-4D97-AF65-F5344CB8AC3E}">
        <p14:creationId xmlns:p14="http://schemas.microsoft.com/office/powerpoint/2010/main" val="36966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 name="Can 50">
            <a:extLst>
              <a:ext uri="{FF2B5EF4-FFF2-40B4-BE49-F238E27FC236}">
                <a16:creationId xmlns:a16="http://schemas.microsoft.com/office/drawing/2014/main" id="{8E72B459-C198-CB4C-A03E-64033C506285}"/>
              </a:ext>
            </a:extLst>
          </p:cNvPr>
          <p:cNvSpPr/>
          <p:nvPr/>
        </p:nvSpPr>
        <p:spPr>
          <a:xfrm>
            <a:off x="5770731" y="3418840"/>
            <a:ext cx="1034935" cy="748179"/>
          </a:xfrm>
          <a:prstGeom prst="can">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srgbClr val="00B2EF">
                    <a:lumMod val="75000"/>
                  </a:srgbClr>
                </a:solidFill>
                <a:latin typeface="IBM Plex Sans" panose="020B0503050203000203" pitchFamily="34" charset="77"/>
                <a:ea typeface="Helvetica Neue Thin" panose="020B0403020202020204" pitchFamily="34" charset="0"/>
              </a:rPr>
              <a:t>Derived Statistics</a:t>
            </a:r>
          </a:p>
        </p:txBody>
      </p:sp>
      <p:sp>
        <p:nvSpPr>
          <p:cNvPr id="23" name="Can 22">
            <a:extLst>
              <a:ext uri="{FF2B5EF4-FFF2-40B4-BE49-F238E27FC236}">
                <a16:creationId xmlns:a16="http://schemas.microsoft.com/office/drawing/2014/main" id="{65CE7996-9E80-F24B-B36E-D4C155AF35D8}"/>
              </a:ext>
            </a:extLst>
          </p:cNvPr>
          <p:cNvSpPr/>
          <p:nvPr/>
        </p:nvSpPr>
        <p:spPr>
          <a:xfrm>
            <a:off x="5770173" y="2840445"/>
            <a:ext cx="1036349" cy="657970"/>
          </a:xfrm>
          <a:prstGeom prst="can">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srgbClr val="00B2EF">
                    <a:lumMod val="75000"/>
                  </a:srgbClr>
                </a:solidFill>
                <a:latin typeface="IBM Plex Sans" panose="020B0503050203000203" pitchFamily="34" charset="77"/>
                <a:ea typeface="Helvetica Neue Thin" panose="020B0403020202020204" pitchFamily="34" charset="0"/>
              </a:rPr>
              <a:t>Feedback</a:t>
            </a:r>
          </a:p>
        </p:txBody>
      </p:sp>
      <p:sp>
        <p:nvSpPr>
          <p:cNvPr id="38" name="Rounded Rectangle 37">
            <a:extLst>
              <a:ext uri="{FF2B5EF4-FFF2-40B4-BE49-F238E27FC236}">
                <a16:creationId xmlns:a16="http://schemas.microsoft.com/office/drawing/2014/main" id="{C73D7100-8AAE-854D-A78C-DFB7B968AD24}"/>
              </a:ext>
            </a:extLst>
          </p:cNvPr>
          <p:cNvSpPr/>
          <p:nvPr/>
        </p:nvSpPr>
        <p:spPr>
          <a:xfrm>
            <a:off x="228601" y="1289897"/>
            <a:ext cx="1111453" cy="685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Client</a:t>
            </a:r>
            <a:endParaRPr lang="en-US" sz="1200" dirty="0">
              <a:solidFill>
                <a:srgbClr val="FFFFFF"/>
              </a:solidFill>
              <a:latin typeface="IBM Plex Sans" panose="020B0503050203000203" pitchFamily="34" charset="77"/>
              <a:ea typeface="ＭＳ Ｐゴシック"/>
            </a:endParaRPr>
          </a:p>
        </p:txBody>
      </p:sp>
      <p:sp>
        <p:nvSpPr>
          <p:cNvPr id="5" name="Can 4">
            <a:extLst>
              <a:ext uri="{FF2B5EF4-FFF2-40B4-BE49-F238E27FC236}">
                <a16:creationId xmlns:a16="http://schemas.microsoft.com/office/drawing/2014/main" id="{8E72B459-C198-CB4C-A03E-64033C506285}"/>
              </a:ext>
            </a:extLst>
          </p:cNvPr>
          <p:cNvSpPr/>
          <p:nvPr/>
        </p:nvSpPr>
        <p:spPr>
          <a:xfrm>
            <a:off x="5770731" y="2171071"/>
            <a:ext cx="1034935" cy="748179"/>
          </a:xfrm>
          <a:prstGeom prst="can">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dirty="0">
                <a:solidFill>
                  <a:srgbClr val="00B2EF">
                    <a:lumMod val="75000"/>
                  </a:srgbClr>
                </a:solidFill>
                <a:latin typeface="IBM Plex Sans" panose="020B0503050203000203" pitchFamily="34" charset="77"/>
                <a:ea typeface="Helvetica Neue Thin" panose="020B0403020202020204" pitchFamily="34" charset="0"/>
              </a:rPr>
              <a:t>Payload</a:t>
            </a:r>
          </a:p>
        </p:txBody>
      </p:sp>
      <p:sp>
        <p:nvSpPr>
          <p:cNvPr id="68" name="Rounded Rectangle 67">
            <a:extLst>
              <a:ext uri="{FF2B5EF4-FFF2-40B4-BE49-F238E27FC236}">
                <a16:creationId xmlns:a16="http://schemas.microsoft.com/office/drawing/2014/main" id="{C0ABC472-61E7-ED49-B126-7D996AD38F86}"/>
              </a:ext>
            </a:extLst>
          </p:cNvPr>
          <p:cNvSpPr/>
          <p:nvPr/>
        </p:nvSpPr>
        <p:spPr>
          <a:xfrm>
            <a:off x="3172841" y="1291684"/>
            <a:ext cx="1971125" cy="68579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Helvetica Neue" panose="02000503000000020004" pitchFamily="2" charset="0"/>
                <a:cs typeface="Helvetica Neue" panose="02000503000000020004" pitchFamily="2" charset="0"/>
              </a:rPr>
              <a:t>Deployment server/service:</a:t>
            </a:r>
          </a:p>
          <a:p>
            <a:pPr algn="ctr">
              <a:defRPr/>
            </a:pPr>
            <a:r>
              <a:rPr lang="en-US" sz="1400" dirty="0">
                <a:solidFill>
                  <a:srgbClr val="FFFFFF"/>
                </a:solidFill>
                <a:latin typeface="IBM Plex Sans" panose="020B0503050203000203" pitchFamily="34" charset="77"/>
                <a:ea typeface="Helvetica Neue Thin" panose="020B0403020202020204" pitchFamily="34" charset="0"/>
              </a:rPr>
              <a:t>WML / AWS / Azure</a:t>
            </a:r>
          </a:p>
        </p:txBody>
      </p:sp>
      <p:sp>
        <p:nvSpPr>
          <p:cNvPr id="67" name="Rounded Rectangle 66">
            <a:extLst>
              <a:ext uri="{FF2B5EF4-FFF2-40B4-BE49-F238E27FC236}">
                <a16:creationId xmlns:a16="http://schemas.microsoft.com/office/drawing/2014/main" id="{14C5BBE0-8F81-E14C-90A9-2FB32867EC93}"/>
              </a:ext>
            </a:extLst>
          </p:cNvPr>
          <p:cNvSpPr/>
          <p:nvPr/>
        </p:nvSpPr>
        <p:spPr>
          <a:xfrm>
            <a:off x="3159294" y="2545211"/>
            <a:ext cx="1971125" cy="68579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Watson OpenScale</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cxnSp>
        <p:nvCxnSpPr>
          <p:cNvPr id="7" name="Elbow Connector 6">
            <a:extLst>
              <a:ext uri="{FF2B5EF4-FFF2-40B4-BE49-F238E27FC236}">
                <a16:creationId xmlns:a16="http://schemas.microsoft.com/office/drawing/2014/main" id="{23EC16E5-F0BA-3646-8F65-E24AA5664D86}"/>
              </a:ext>
            </a:extLst>
          </p:cNvPr>
          <p:cNvCxnSpPr>
            <a:cxnSpLocks/>
          </p:cNvCxnSpPr>
          <p:nvPr/>
        </p:nvCxnSpPr>
        <p:spPr>
          <a:xfrm>
            <a:off x="2721813" y="1632798"/>
            <a:ext cx="401801" cy="1786"/>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A29932-8935-BB41-83F2-E8DFA0867072}"/>
              </a:ext>
            </a:extLst>
          </p:cNvPr>
          <p:cNvCxnSpPr>
            <a:cxnSpLocks/>
          </p:cNvCxnSpPr>
          <p:nvPr/>
        </p:nvCxnSpPr>
        <p:spPr>
          <a:xfrm rot="5400000">
            <a:off x="3945127" y="2269006"/>
            <a:ext cx="407967" cy="1873"/>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Elbow Connector 77">
            <a:extLst>
              <a:ext uri="{FF2B5EF4-FFF2-40B4-BE49-F238E27FC236}">
                <a16:creationId xmlns:a16="http://schemas.microsoft.com/office/drawing/2014/main" id="{D6BF75B3-6EFC-1B46-9FEB-0CB84D404387}"/>
              </a:ext>
            </a:extLst>
          </p:cNvPr>
          <p:cNvCxnSpPr>
            <a:cxnSpLocks/>
          </p:cNvCxnSpPr>
          <p:nvPr/>
        </p:nvCxnSpPr>
        <p:spPr>
          <a:xfrm>
            <a:off x="5227946" y="2885865"/>
            <a:ext cx="401801" cy="1786"/>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6802CBF0-D8B4-DD49-B9BD-EF158959F1B9}"/>
              </a:ext>
            </a:extLst>
          </p:cNvPr>
          <p:cNvSpPr txBox="1"/>
          <p:nvPr/>
        </p:nvSpPr>
        <p:spPr>
          <a:xfrm>
            <a:off x="5428846" y="4267636"/>
            <a:ext cx="1740816" cy="307777"/>
          </a:xfrm>
          <a:prstGeom prst="rect">
            <a:avLst/>
          </a:prstGeom>
          <a:noFill/>
          <a:ln>
            <a:noFill/>
          </a:ln>
        </p:spPr>
        <p:txBody>
          <a:bodyPr wrap="square" rtlCol="0">
            <a:spAutoFit/>
          </a:bodyPr>
          <a:lstStyle/>
          <a:p>
            <a:pPr algn="ctr">
              <a:defRPr/>
            </a:pPr>
            <a:r>
              <a:rPr lang="en-US" sz="1400" b="1" dirty="0">
                <a:solidFill>
                  <a:srgbClr val="000000"/>
                </a:solidFill>
                <a:latin typeface="IBM Plex Sans" panose="020B0503050203000203" pitchFamily="34" charset="77"/>
                <a:ea typeface="ＭＳ Ｐゴシック"/>
              </a:rPr>
              <a:t>Data store</a:t>
            </a:r>
          </a:p>
        </p:txBody>
      </p:sp>
      <p:sp>
        <p:nvSpPr>
          <p:cNvPr id="85" name="TextBox 84">
            <a:extLst>
              <a:ext uri="{FF2B5EF4-FFF2-40B4-BE49-F238E27FC236}">
                <a16:creationId xmlns:a16="http://schemas.microsoft.com/office/drawing/2014/main" id="{AB86C7CA-A0F6-D344-9922-52E6EFF769BF}"/>
              </a:ext>
            </a:extLst>
          </p:cNvPr>
          <p:cNvSpPr txBox="1"/>
          <p:nvPr/>
        </p:nvSpPr>
        <p:spPr>
          <a:xfrm>
            <a:off x="7320733" y="3269179"/>
            <a:ext cx="1258678" cy="1015663"/>
          </a:xfrm>
          <a:prstGeom prst="rect">
            <a:avLst/>
          </a:prstGeom>
          <a:noFill/>
          <a:ln>
            <a:solidFill>
              <a:schemeClr val="tx1"/>
            </a:solidFill>
          </a:ln>
        </p:spPr>
        <p:txBody>
          <a:bodyPr wrap="none" rtlCol="0">
            <a:spAutoFit/>
          </a:bodyPr>
          <a:lstStyle/>
          <a:p>
            <a:r>
              <a:rPr lang="en-US" sz="1200" dirty="0">
                <a:solidFill>
                  <a:srgbClr val="000000"/>
                </a:solidFill>
                <a:latin typeface="IBM Plex Sans" panose="020B0503050203000203" pitchFamily="34" charset="77"/>
                <a:ea typeface="Helvetica Neue Light" panose="02000403000000020004" pitchFamily="2" charset="0"/>
              </a:rPr>
              <a:t>accuracy</a:t>
            </a:r>
          </a:p>
          <a:p>
            <a:r>
              <a:rPr lang="en-US" sz="1200" dirty="0">
                <a:solidFill>
                  <a:srgbClr val="000000"/>
                </a:solidFill>
                <a:latin typeface="IBM Plex Sans" panose="020B0503050203000203" pitchFamily="34" charset="77"/>
                <a:ea typeface="Helvetica Neue Light" panose="02000403000000020004" pitchFamily="2" charset="0"/>
              </a:rPr>
              <a:t>bias</a:t>
            </a:r>
          </a:p>
          <a:p>
            <a:r>
              <a:rPr lang="en-US" sz="1200" dirty="0">
                <a:solidFill>
                  <a:srgbClr val="000000"/>
                </a:solidFill>
                <a:latin typeface="IBM Plex Sans" panose="020B0503050203000203" pitchFamily="34" charset="77"/>
                <a:ea typeface="Helvetica Neue Light" panose="02000403000000020004" pitchFamily="2" charset="0"/>
              </a:rPr>
              <a:t>prediction rate</a:t>
            </a:r>
          </a:p>
          <a:p>
            <a:r>
              <a:rPr lang="en-US" sz="1200" dirty="0">
                <a:solidFill>
                  <a:srgbClr val="000000"/>
                </a:solidFill>
                <a:latin typeface="IBM Plex Sans" panose="020B0503050203000203" pitchFamily="34" charset="77"/>
                <a:ea typeface="Helvetica Neue Light" panose="02000403000000020004" pitchFamily="2" charset="0"/>
              </a:rPr>
              <a:t>custom metrics</a:t>
            </a:r>
          </a:p>
          <a:p>
            <a:r>
              <a:rPr lang="en-US" sz="1200" dirty="0">
                <a:solidFill>
                  <a:srgbClr val="000000"/>
                </a:solidFill>
                <a:latin typeface="IBM Plex Sans" panose="020B0503050203000203" pitchFamily="34" charset="77"/>
                <a:ea typeface="Helvetica Neue Light" panose="02000403000000020004" pitchFamily="2" charset="0"/>
              </a:rPr>
              <a:t>…</a:t>
            </a:r>
          </a:p>
        </p:txBody>
      </p:sp>
      <p:sp>
        <p:nvSpPr>
          <p:cNvPr id="86" name="Right Brace 85">
            <a:extLst>
              <a:ext uri="{FF2B5EF4-FFF2-40B4-BE49-F238E27FC236}">
                <a16:creationId xmlns:a16="http://schemas.microsoft.com/office/drawing/2014/main" id="{F0D489C2-6595-EC40-9F3B-9BE8D8DA7C3C}"/>
              </a:ext>
            </a:extLst>
          </p:cNvPr>
          <p:cNvSpPr/>
          <p:nvPr/>
        </p:nvSpPr>
        <p:spPr>
          <a:xfrm flipH="1">
            <a:off x="6897035" y="3389660"/>
            <a:ext cx="392854" cy="849006"/>
          </a:xfrm>
          <a:prstGeom prst="rightBrac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solidFill>
                <a:srgbClr val="000000"/>
              </a:solidFill>
              <a:latin typeface="Arial"/>
              <a:ea typeface="ＭＳ Ｐゴシック"/>
            </a:endParaRPr>
          </a:p>
        </p:txBody>
      </p: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1455200" y="1632798"/>
            <a:ext cx="401801" cy="1786"/>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2050430" y="1387306"/>
            <a:ext cx="397403" cy="467580"/>
          </a:xfrm>
          <a:prstGeom prst="foldedCorner">
            <a:avLst>
              <a:gd name="adj" fmla="val 49020"/>
            </a:avLst>
          </a:prstGeom>
          <a:solidFill>
            <a:srgbClr val="FFFFFF"/>
          </a:solidFill>
          <a:ln>
            <a:solidFill>
              <a:schemeClr val="tx1"/>
            </a:solidFill>
          </a:ln>
        </p:spPr>
        <p:txBody>
          <a:bodyPr wrap="square" lIns="0" tIns="0" rIns="0" bIns="0" rtlCol="0" anchor="ctr">
            <a:noAutofit/>
          </a:bodyPr>
          <a:lstStyle/>
          <a:p>
            <a:pPr algn="ctr"/>
            <a:endParaRPr lang="en-US" sz="1200" dirty="0" err="1">
              <a:solidFill>
                <a:srgbClr val="80808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1376346" y="2019825"/>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Data to be scored</a:t>
            </a:r>
          </a:p>
        </p:txBody>
      </p:sp>
      <p:sp>
        <p:nvSpPr>
          <p:cNvPr id="20" name="Rectangle">
            <a:extLst>
              <a:ext uri="{FF2B5EF4-FFF2-40B4-BE49-F238E27FC236}">
                <a16:creationId xmlns:a16="http://schemas.microsoft.com/office/drawing/2014/main" id="{76986AE4-0C33-4E70-8369-F8335C2430E2}"/>
              </a:ext>
            </a:extLst>
          </p:cNvPr>
          <p:cNvSpPr/>
          <p:nvPr/>
        </p:nvSpPr>
        <p:spPr>
          <a:xfrm>
            <a:off x="1" y="0"/>
            <a:ext cx="9143999" cy="572568"/>
          </a:xfrm>
          <a:prstGeom prst="rect">
            <a:avLst/>
          </a:prstGeom>
          <a:solidFill>
            <a:schemeClr val="bg2">
              <a:lumMod val="60000"/>
              <a:lumOff val="40000"/>
            </a:schemeClr>
          </a:solidFill>
          <a:ln w="3175">
            <a:noFill/>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Architecture: Components</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spTree>
    <p:extLst>
      <p:ext uri="{BB962C8B-B14F-4D97-AF65-F5344CB8AC3E}">
        <p14:creationId xmlns:p14="http://schemas.microsoft.com/office/powerpoint/2010/main" val="16862887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C73D7100-8AAE-854D-A78C-DFB7B968AD24}"/>
              </a:ext>
            </a:extLst>
          </p:cNvPr>
          <p:cNvSpPr/>
          <p:nvPr/>
        </p:nvSpPr>
        <p:spPr>
          <a:xfrm>
            <a:off x="173524" y="2269941"/>
            <a:ext cx="1111453" cy="685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Client</a:t>
            </a:r>
            <a:endParaRPr lang="en-US" sz="1200" dirty="0">
              <a:solidFill>
                <a:srgbClr val="FFFFFF"/>
              </a:solidFill>
              <a:latin typeface="IBM Plex Sans" panose="020B0503050203000203" pitchFamily="34" charset="77"/>
              <a:ea typeface="ＭＳ Ｐゴシック"/>
            </a:endParaRPr>
          </a:p>
        </p:txBody>
      </p:sp>
      <p:cxnSp>
        <p:nvCxnSpPr>
          <p:cNvPr id="78" name="Elbow Connector 77">
            <a:extLst>
              <a:ext uri="{FF2B5EF4-FFF2-40B4-BE49-F238E27FC236}">
                <a16:creationId xmlns:a16="http://schemas.microsoft.com/office/drawing/2014/main" id="{D6BF75B3-6EFC-1B46-9FEB-0CB84D404387}"/>
              </a:ext>
            </a:extLst>
          </p:cNvPr>
          <p:cNvCxnSpPr>
            <a:cxnSpLocks/>
          </p:cNvCxnSpPr>
          <p:nvPr/>
        </p:nvCxnSpPr>
        <p:spPr>
          <a:xfrm>
            <a:off x="5227946" y="2885865"/>
            <a:ext cx="401801" cy="1786"/>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1432186" y="2615621"/>
            <a:ext cx="401801" cy="1786"/>
          </a:xfrm>
          <a:prstGeom prst="bentConnector3">
            <a:avLst>
              <a:gd name="adj1" fmla="val 40106"/>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2041957" y="2372864"/>
            <a:ext cx="397403" cy="467580"/>
          </a:xfrm>
          <a:prstGeom prst="foldedCorner">
            <a:avLst>
              <a:gd name="adj" fmla="val 49020"/>
            </a:avLst>
          </a:prstGeom>
          <a:solidFill>
            <a:srgbClr val="FFFFFF"/>
          </a:solidFill>
          <a:ln>
            <a:solidFill>
              <a:schemeClr val="tx1"/>
            </a:solidFill>
          </a:ln>
        </p:spPr>
        <p:txBody>
          <a:bodyPr wrap="square" lIns="0" tIns="0" rIns="0" bIns="0" rtlCol="0" anchor="ctr">
            <a:noAutofit/>
          </a:bodyPr>
          <a:lstStyle/>
          <a:p>
            <a:pPr algn="ctr"/>
            <a:endParaRPr lang="en-US" sz="1200" dirty="0" err="1">
              <a:solidFill>
                <a:srgbClr val="80808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1507698" y="1469838"/>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Data to be scored</a:t>
            </a:r>
          </a:p>
        </p:txBody>
      </p:sp>
      <p:sp>
        <p:nvSpPr>
          <p:cNvPr id="20" name="Rectangle">
            <a:extLst>
              <a:ext uri="{FF2B5EF4-FFF2-40B4-BE49-F238E27FC236}">
                <a16:creationId xmlns:a16="http://schemas.microsoft.com/office/drawing/2014/main" id="{76986AE4-0C33-4E70-8369-F8335C2430E2}"/>
              </a:ext>
            </a:extLst>
          </p:cNvPr>
          <p:cNvSpPr/>
          <p:nvPr/>
        </p:nvSpPr>
        <p:spPr>
          <a:xfrm>
            <a:off x="1" y="0"/>
            <a:ext cx="9143999" cy="572568"/>
          </a:xfrm>
          <a:prstGeom prst="rect">
            <a:avLst/>
          </a:prstGeom>
          <a:solidFill>
            <a:schemeClr val="bg2">
              <a:lumMod val="60000"/>
              <a:lumOff val="40000"/>
            </a:schemeClr>
          </a:solidFill>
          <a:ln w="3175">
            <a:noFill/>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Architecture: on premise with WML as the deployment engine</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pic>
        <p:nvPicPr>
          <p:cNvPr id="2" name="Picture 1">
            <a:extLst>
              <a:ext uri="{FF2B5EF4-FFF2-40B4-BE49-F238E27FC236}">
                <a16:creationId xmlns:a16="http://schemas.microsoft.com/office/drawing/2014/main" id="{525C3229-477A-4F8E-8028-1D71F54B06E0}"/>
              </a:ext>
            </a:extLst>
          </p:cNvPr>
          <p:cNvPicPr>
            <a:picLocks noChangeAspect="1"/>
          </p:cNvPicPr>
          <p:nvPr/>
        </p:nvPicPr>
        <p:blipFill>
          <a:blip r:embed="rId3"/>
          <a:stretch>
            <a:fillRect/>
          </a:stretch>
        </p:blipFill>
        <p:spPr>
          <a:xfrm>
            <a:off x="3297300" y="1105855"/>
            <a:ext cx="3197347" cy="3197347"/>
          </a:xfrm>
          <a:prstGeom prst="rect">
            <a:avLst/>
          </a:prstGeom>
        </p:spPr>
      </p:pic>
      <p:sp>
        <p:nvSpPr>
          <p:cNvPr id="24" name="Rounded Rectangle 66">
            <a:extLst>
              <a:ext uri="{FF2B5EF4-FFF2-40B4-BE49-F238E27FC236}">
                <a16:creationId xmlns:a16="http://schemas.microsoft.com/office/drawing/2014/main" id="{928C618E-4360-4EE4-9836-7A937DDC9403}"/>
              </a:ext>
            </a:extLst>
          </p:cNvPr>
          <p:cNvSpPr/>
          <p:nvPr/>
        </p:nvSpPr>
        <p:spPr>
          <a:xfrm>
            <a:off x="4546379" y="2417711"/>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Watson OpenScale</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25" name="Rounded Rectangle 66">
            <a:extLst>
              <a:ext uri="{FF2B5EF4-FFF2-40B4-BE49-F238E27FC236}">
                <a16:creationId xmlns:a16="http://schemas.microsoft.com/office/drawing/2014/main" id="{D2065255-A973-4B2A-ABA0-8CBCAAC5AD52}"/>
              </a:ext>
            </a:extLst>
          </p:cNvPr>
          <p:cNvSpPr/>
          <p:nvPr/>
        </p:nvSpPr>
        <p:spPr>
          <a:xfrm>
            <a:off x="4546380" y="1904711"/>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WML</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26" name="Rounded Rectangle 66">
            <a:extLst>
              <a:ext uri="{FF2B5EF4-FFF2-40B4-BE49-F238E27FC236}">
                <a16:creationId xmlns:a16="http://schemas.microsoft.com/office/drawing/2014/main" id="{08FFC678-E16B-4259-B704-DF3D1DB23BE8}"/>
              </a:ext>
            </a:extLst>
          </p:cNvPr>
          <p:cNvSpPr/>
          <p:nvPr/>
        </p:nvSpPr>
        <p:spPr>
          <a:xfrm>
            <a:off x="4546380" y="2932497"/>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Data store</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pic>
        <p:nvPicPr>
          <p:cNvPr id="8" name="Picture 7">
            <a:extLst>
              <a:ext uri="{FF2B5EF4-FFF2-40B4-BE49-F238E27FC236}">
                <a16:creationId xmlns:a16="http://schemas.microsoft.com/office/drawing/2014/main" id="{87900D16-A662-4FA0-ADA4-051C5BF984B9}"/>
              </a:ext>
            </a:extLst>
          </p:cNvPr>
          <p:cNvPicPr>
            <a:picLocks noChangeAspect="1"/>
          </p:cNvPicPr>
          <p:nvPr/>
        </p:nvPicPr>
        <p:blipFill>
          <a:blip r:embed="rId4"/>
          <a:stretch>
            <a:fillRect/>
          </a:stretch>
        </p:blipFill>
        <p:spPr>
          <a:xfrm>
            <a:off x="7036075" y="2063454"/>
            <a:ext cx="1702037" cy="1282151"/>
          </a:xfrm>
          <a:prstGeom prst="rect">
            <a:avLst/>
          </a:prstGeom>
        </p:spPr>
      </p:pic>
      <p:sp>
        <p:nvSpPr>
          <p:cNvPr id="29" name="TextBox 28">
            <a:extLst>
              <a:ext uri="{FF2B5EF4-FFF2-40B4-BE49-F238E27FC236}">
                <a16:creationId xmlns:a16="http://schemas.microsoft.com/office/drawing/2014/main" id="{A6F5186C-ABA8-4A0E-B78B-9DD1696D4856}"/>
              </a:ext>
            </a:extLst>
          </p:cNvPr>
          <p:cNvSpPr txBox="1"/>
          <p:nvPr/>
        </p:nvSpPr>
        <p:spPr>
          <a:xfrm>
            <a:off x="7154133" y="1370765"/>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Browser: </a:t>
            </a:r>
            <a:r>
              <a:rPr lang="en-US" sz="1400" dirty="0" err="1">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OpenScale</a:t>
            </a: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 UI</a:t>
            </a:r>
          </a:p>
        </p:txBody>
      </p:sp>
      <p:cxnSp>
        <p:nvCxnSpPr>
          <p:cNvPr id="32" name="Elbow Connector 6">
            <a:extLst>
              <a:ext uri="{FF2B5EF4-FFF2-40B4-BE49-F238E27FC236}">
                <a16:creationId xmlns:a16="http://schemas.microsoft.com/office/drawing/2014/main" id="{B9FC8802-D379-43E3-9554-5D91AB77888A}"/>
              </a:ext>
            </a:extLst>
          </p:cNvPr>
          <p:cNvCxnSpPr>
            <a:cxnSpLocks/>
          </p:cNvCxnSpPr>
          <p:nvPr/>
        </p:nvCxnSpPr>
        <p:spPr>
          <a:xfrm flipV="1">
            <a:off x="2609688" y="2170574"/>
            <a:ext cx="1276513" cy="479427"/>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7">
            <a:extLst>
              <a:ext uri="{FF2B5EF4-FFF2-40B4-BE49-F238E27FC236}">
                <a16:creationId xmlns:a16="http://schemas.microsoft.com/office/drawing/2014/main" id="{844B78B6-C4FC-4116-88F8-4506F3CA2EE5}"/>
              </a:ext>
            </a:extLst>
          </p:cNvPr>
          <p:cNvSpPr/>
          <p:nvPr/>
        </p:nvSpPr>
        <p:spPr>
          <a:xfrm>
            <a:off x="3434920" y="4405760"/>
            <a:ext cx="2922104" cy="57507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IBM Cloud Pak for Data (CP4D)</a:t>
            </a:r>
            <a:endParaRPr lang="en-US" sz="1200" dirty="0">
              <a:solidFill>
                <a:srgbClr val="FFFFFF"/>
              </a:solidFill>
              <a:latin typeface="IBM Plex Sans" panose="020B0503050203000203" pitchFamily="34" charset="77"/>
              <a:ea typeface="ＭＳ Ｐゴシック"/>
            </a:endParaRPr>
          </a:p>
        </p:txBody>
      </p:sp>
      <p:cxnSp>
        <p:nvCxnSpPr>
          <p:cNvPr id="12" name="Straight Arrow Connector 11">
            <a:extLst>
              <a:ext uri="{FF2B5EF4-FFF2-40B4-BE49-F238E27FC236}">
                <a16:creationId xmlns:a16="http://schemas.microsoft.com/office/drawing/2014/main" id="{9F168544-B04A-44D2-A645-C17ED6DEF500}"/>
              </a:ext>
            </a:extLst>
          </p:cNvPr>
          <p:cNvCxnSpPr/>
          <p:nvPr/>
        </p:nvCxnSpPr>
        <p:spPr>
          <a:xfrm flipH="1">
            <a:off x="5903843" y="2704528"/>
            <a:ext cx="103367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27092C6-563D-4A82-973A-54EF258F3B40}"/>
              </a:ext>
            </a:extLst>
          </p:cNvPr>
          <p:cNvPicPr>
            <a:picLocks noChangeAspect="1"/>
          </p:cNvPicPr>
          <p:nvPr/>
        </p:nvPicPr>
        <p:blipFill>
          <a:blip r:embed="rId5"/>
          <a:stretch>
            <a:fillRect/>
          </a:stretch>
        </p:blipFill>
        <p:spPr>
          <a:xfrm>
            <a:off x="7105551" y="3641934"/>
            <a:ext cx="1401418" cy="380463"/>
          </a:xfrm>
          <a:prstGeom prst="rect">
            <a:avLst/>
          </a:prstGeom>
        </p:spPr>
      </p:pic>
      <p:cxnSp>
        <p:nvCxnSpPr>
          <p:cNvPr id="37" name="Straight Arrow Connector 36">
            <a:extLst>
              <a:ext uri="{FF2B5EF4-FFF2-40B4-BE49-F238E27FC236}">
                <a16:creationId xmlns:a16="http://schemas.microsoft.com/office/drawing/2014/main" id="{1AC40321-6A01-4E66-B112-F4674A50E43A}"/>
              </a:ext>
            </a:extLst>
          </p:cNvPr>
          <p:cNvCxnSpPr>
            <a:cxnSpLocks/>
          </p:cNvCxnSpPr>
          <p:nvPr/>
        </p:nvCxnSpPr>
        <p:spPr>
          <a:xfrm flipH="1" flipV="1">
            <a:off x="5973418" y="3041374"/>
            <a:ext cx="964095" cy="790792"/>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372D9B06-6FB0-44CD-A32E-A4917CDB3112}"/>
              </a:ext>
            </a:extLst>
          </p:cNvPr>
          <p:cNvSpPr txBox="1"/>
          <p:nvPr/>
        </p:nvSpPr>
        <p:spPr>
          <a:xfrm>
            <a:off x="7182258" y="4053085"/>
            <a:ext cx="1465921" cy="307777"/>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Python SDK</a:t>
            </a:r>
          </a:p>
        </p:txBody>
      </p:sp>
    </p:spTree>
    <p:extLst>
      <p:ext uri="{BB962C8B-B14F-4D97-AF65-F5344CB8AC3E}">
        <p14:creationId xmlns:p14="http://schemas.microsoft.com/office/powerpoint/2010/main" val="22437147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C73D7100-8AAE-854D-A78C-DFB7B968AD24}"/>
              </a:ext>
            </a:extLst>
          </p:cNvPr>
          <p:cNvSpPr/>
          <p:nvPr/>
        </p:nvSpPr>
        <p:spPr>
          <a:xfrm>
            <a:off x="173524" y="2269941"/>
            <a:ext cx="1111453" cy="685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Client</a:t>
            </a:r>
            <a:endParaRPr lang="en-US" sz="1200" dirty="0">
              <a:solidFill>
                <a:srgbClr val="FFFFFF"/>
              </a:solidFill>
              <a:latin typeface="IBM Plex Sans" panose="020B0503050203000203" pitchFamily="34" charset="77"/>
              <a:ea typeface="ＭＳ Ｐゴシック"/>
            </a:endParaRPr>
          </a:p>
        </p:txBody>
      </p:sp>
      <p:cxnSp>
        <p:nvCxnSpPr>
          <p:cNvPr id="78" name="Elbow Connector 77">
            <a:extLst>
              <a:ext uri="{FF2B5EF4-FFF2-40B4-BE49-F238E27FC236}">
                <a16:creationId xmlns:a16="http://schemas.microsoft.com/office/drawing/2014/main" id="{D6BF75B3-6EFC-1B46-9FEB-0CB84D404387}"/>
              </a:ext>
            </a:extLst>
          </p:cNvPr>
          <p:cNvCxnSpPr>
            <a:cxnSpLocks/>
          </p:cNvCxnSpPr>
          <p:nvPr/>
        </p:nvCxnSpPr>
        <p:spPr>
          <a:xfrm>
            <a:off x="5227946" y="2885865"/>
            <a:ext cx="401801" cy="1786"/>
          </a:xfrm>
          <a:prstGeom prst="bentConnector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1432186" y="2615621"/>
            <a:ext cx="401801" cy="1786"/>
          </a:xfrm>
          <a:prstGeom prst="bentConnector3">
            <a:avLst>
              <a:gd name="adj1" fmla="val 40106"/>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2041957" y="2372864"/>
            <a:ext cx="397403" cy="467580"/>
          </a:xfrm>
          <a:prstGeom prst="foldedCorner">
            <a:avLst>
              <a:gd name="adj" fmla="val 49020"/>
            </a:avLst>
          </a:prstGeom>
          <a:solidFill>
            <a:srgbClr val="FFFFFF"/>
          </a:solidFill>
          <a:ln>
            <a:solidFill>
              <a:schemeClr val="tx1"/>
            </a:solidFill>
          </a:ln>
        </p:spPr>
        <p:txBody>
          <a:bodyPr wrap="square" lIns="0" tIns="0" rIns="0" bIns="0" rtlCol="0" anchor="ctr">
            <a:noAutofit/>
          </a:bodyPr>
          <a:lstStyle/>
          <a:p>
            <a:pPr algn="ctr"/>
            <a:endParaRPr lang="en-US" sz="1200" dirty="0" err="1">
              <a:solidFill>
                <a:srgbClr val="80808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1507698" y="1469838"/>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Data to be scored</a:t>
            </a:r>
          </a:p>
        </p:txBody>
      </p:sp>
      <p:sp>
        <p:nvSpPr>
          <p:cNvPr id="20" name="Rectangle">
            <a:extLst>
              <a:ext uri="{FF2B5EF4-FFF2-40B4-BE49-F238E27FC236}">
                <a16:creationId xmlns:a16="http://schemas.microsoft.com/office/drawing/2014/main" id="{76986AE4-0C33-4E70-8369-F8335C2430E2}"/>
              </a:ext>
            </a:extLst>
          </p:cNvPr>
          <p:cNvSpPr/>
          <p:nvPr/>
        </p:nvSpPr>
        <p:spPr>
          <a:xfrm>
            <a:off x="1" y="0"/>
            <a:ext cx="9143999" cy="572568"/>
          </a:xfrm>
          <a:prstGeom prst="rect">
            <a:avLst/>
          </a:prstGeom>
          <a:solidFill>
            <a:schemeClr val="bg2">
              <a:lumMod val="60000"/>
              <a:lumOff val="40000"/>
            </a:schemeClr>
          </a:solidFill>
          <a:ln w="3175">
            <a:noFill/>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Architecture: cloud with WML as the deployment engine</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pic>
        <p:nvPicPr>
          <p:cNvPr id="2" name="Picture 1">
            <a:extLst>
              <a:ext uri="{FF2B5EF4-FFF2-40B4-BE49-F238E27FC236}">
                <a16:creationId xmlns:a16="http://schemas.microsoft.com/office/drawing/2014/main" id="{525C3229-477A-4F8E-8028-1D71F54B06E0}"/>
              </a:ext>
            </a:extLst>
          </p:cNvPr>
          <p:cNvPicPr>
            <a:picLocks noChangeAspect="1"/>
          </p:cNvPicPr>
          <p:nvPr/>
        </p:nvPicPr>
        <p:blipFill>
          <a:blip r:embed="rId3"/>
          <a:stretch>
            <a:fillRect/>
          </a:stretch>
        </p:blipFill>
        <p:spPr>
          <a:xfrm>
            <a:off x="3297300" y="1105855"/>
            <a:ext cx="3197347" cy="3197347"/>
          </a:xfrm>
          <a:prstGeom prst="rect">
            <a:avLst/>
          </a:prstGeom>
        </p:spPr>
      </p:pic>
      <p:sp>
        <p:nvSpPr>
          <p:cNvPr id="24" name="Rounded Rectangle 66">
            <a:extLst>
              <a:ext uri="{FF2B5EF4-FFF2-40B4-BE49-F238E27FC236}">
                <a16:creationId xmlns:a16="http://schemas.microsoft.com/office/drawing/2014/main" id="{928C618E-4360-4EE4-9836-7A937DDC9403}"/>
              </a:ext>
            </a:extLst>
          </p:cNvPr>
          <p:cNvSpPr/>
          <p:nvPr/>
        </p:nvSpPr>
        <p:spPr>
          <a:xfrm>
            <a:off x="4546379" y="2417711"/>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Watson OpenScale</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25" name="Rounded Rectangle 66">
            <a:extLst>
              <a:ext uri="{FF2B5EF4-FFF2-40B4-BE49-F238E27FC236}">
                <a16:creationId xmlns:a16="http://schemas.microsoft.com/office/drawing/2014/main" id="{D2065255-A973-4B2A-ABA0-8CBCAAC5AD52}"/>
              </a:ext>
            </a:extLst>
          </p:cNvPr>
          <p:cNvSpPr/>
          <p:nvPr/>
        </p:nvSpPr>
        <p:spPr>
          <a:xfrm>
            <a:off x="4546380" y="1904711"/>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WML</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26" name="Rounded Rectangle 66">
            <a:extLst>
              <a:ext uri="{FF2B5EF4-FFF2-40B4-BE49-F238E27FC236}">
                <a16:creationId xmlns:a16="http://schemas.microsoft.com/office/drawing/2014/main" id="{08FFC678-E16B-4259-B704-DF3D1DB23BE8}"/>
              </a:ext>
            </a:extLst>
          </p:cNvPr>
          <p:cNvSpPr/>
          <p:nvPr/>
        </p:nvSpPr>
        <p:spPr>
          <a:xfrm>
            <a:off x="4546380" y="2932497"/>
            <a:ext cx="1205812" cy="468154"/>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Data store</a:t>
            </a:r>
            <a:endParaRPr lang="en-US" sz="14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pic>
        <p:nvPicPr>
          <p:cNvPr id="8" name="Picture 7">
            <a:extLst>
              <a:ext uri="{FF2B5EF4-FFF2-40B4-BE49-F238E27FC236}">
                <a16:creationId xmlns:a16="http://schemas.microsoft.com/office/drawing/2014/main" id="{87900D16-A662-4FA0-ADA4-051C5BF984B9}"/>
              </a:ext>
            </a:extLst>
          </p:cNvPr>
          <p:cNvPicPr>
            <a:picLocks noChangeAspect="1"/>
          </p:cNvPicPr>
          <p:nvPr/>
        </p:nvPicPr>
        <p:blipFill>
          <a:blip r:embed="rId4"/>
          <a:stretch>
            <a:fillRect/>
          </a:stretch>
        </p:blipFill>
        <p:spPr>
          <a:xfrm>
            <a:off x="7036075" y="2063454"/>
            <a:ext cx="1702037" cy="1282151"/>
          </a:xfrm>
          <a:prstGeom prst="rect">
            <a:avLst/>
          </a:prstGeom>
        </p:spPr>
      </p:pic>
      <p:sp>
        <p:nvSpPr>
          <p:cNvPr id="29" name="TextBox 28">
            <a:extLst>
              <a:ext uri="{FF2B5EF4-FFF2-40B4-BE49-F238E27FC236}">
                <a16:creationId xmlns:a16="http://schemas.microsoft.com/office/drawing/2014/main" id="{A6F5186C-ABA8-4A0E-B78B-9DD1696D4856}"/>
              </a:ext>
            </a:extLst>
          </p:cNvPr>
          <p:cNvSpPr txBox="1"/>
          <p:nvPr/>
        </p:nvSpPr>
        <p:spPr>
          <a:xfrm>
            <a:off x="7154133" y="1370765"/>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Browser: </a:t>
            </a:r>
            <a:r>
              <a:rPr lang="en-US" sz="1400" dirty="0" err="1">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OpenScale</a:t>
            </a: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 UI</a:t>
            </a:r>
          </a:p>
        </p:txBody>
      </p:sp>
      <p:cxnSp>
        <p:nvCxnSpPr>
          <p:cNvPr id="32" name="Elbow Connector 6">
            <a:extLst>
              <a:ext uri="{FF2B5EF4-FFF2-40B4-BE49-F238E27FC236}">
                <a16:creationId xmlns:a16="http://schemas.microsoft.com/office/drawing/2014/main" id="{B9FC8802-D379-43E3-9554-5D91AB77888A}"/>
              </a:ext>
            </a:extLst>
          </p:cNvPr>
          <p:cNvCxnSpPr>
            <a:cxnSpLocks/>
          </p:cNvCxnSpPr>
          <p:nvPr/>
        </p:nvCxnSpPr>
        <p:spPr>
          <a:xfrm flipV="1">
            <a:off x="2609688" y="2170574"/>
            <a:ext cx="1276513" cy="479427"/>
          </a:xfrm>
          <a:prstGeom prst="bentConnector3">
            <a:avLst>
              <a:gd name="adj1" fmla="val 5000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ounded Rectangle 37">
            <a:extLst>
              <a:ext uri="{FF2B5EF4-FFF2-40B4-BE49-F238E27FC236}">
                <a16:creationId xmlns:a16="http://schemas.microsoft.com/office/drawing/2014/main" id="{844B78B6-C4FC-4116-88F8-4506F3CA2EE5}"/>
              </a:ext>
            </a:extLst>
          </p:cNvPr>
          <p:cNvSpPr/>
          <p:nvPr/>
        </p:nvSpPr>
        <p:spPr>
          <a:xfrm>
            <a:off x="3434920" y="4405760"/>
            <a:ext cx="2922104" cy="57507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IBM Cloud</a:t>
            </a:r>
            <a:endParaRPr lang="en-US" sz="1200" dirty="0">
              <a:solidFill>
                <a:srgbClr val="FFFFFF"/>
              </a:solidFill>
              <a:latin typeface="IBM Plex Sans" panose="020B0503050203000203" pitchFamily="34" charset="77"/>
              <a:ea typeface="ＭＳ Ｐゴシック"/>
            </a:endParaRPr>
          </a:p>
        </p:txBody>
      </p:sp>
      <p:cxnSp>
        <p:nvCxnSpPr>
          <p:cNvPr id="12" name="Straight Arrow Connector 11">
            <a:extLst>
              <a:ext uri="{FF2B5EF4-FFF2-40B4-BE49-F238E27FC236}">
                <a16:creationId xmlns:a16="http://schemas.microsoft.com/office/drawing/2014/main" id="{9F168544-B04A-44D2-A645-C17ED6DEF500}"/>
              </a:ext>
            </a:extLst>
          </p:cNvPr>
          <p:cNvCxnSpPr/>
          <p:nvPr/>
        </p:nvCxnSpPr>
        <p:spPr>
          <a:xfrm flipH="1">
            <a:off x="5903843" y="2704528"/>
            <a:ext cx="1033670" cy="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C7BD090E-A019-42CC-9A9E-3A51E2B2D1F8}"/>
              </a:ext>
            </a:extLst>
          </p:cNvPr>
          <p:cNvPicPr>
            <a:picLocks noChangeAspect="1"/>
          </p:cNvPicPr>
          <p:nvPr/>
        </p:nvPicPr>
        <p:blipFill>
          <a:blip r:embed="rId5"/>
          <a:stretch>
            <a:fillRect/>
          </a:stretch>
        </p:blipFill>
        <p:spPr>
          <a:xfrm>
            <a:off x="7105551" y="3641934"/>
            <a:ext cx="1401418" cy="380463"/>
          </a:xfrm>
          <a:prstGeom prst="rect">
            <a:avLst/>
          </a:prstGeom>
        </p:spPr>
      </p:pic>
      <p:cxnSp>
        <p:nvCxnSpPr>
          <p:cNvPr id="18" name="Straight Arrow Connector 17">
            <a:extLst>
              <a:ext uri="{FF2B5EF4-FFF2-40B4-BE49-F238E27FC236}">
                <a16:creationId xmlns:a16="http://schemas.microsoft.com/office/drawing/2014/main" id="{43F61F9F-C673-4515-A099-F8FEEC1C36F1}"/>
              </a:ext>
            </a:extLst>
          </p:cNvPr>
          <p:cNvCxnSpPr>
            <a:cxnSpLocks/>
          </p:cNvCxnSpPr>
          <p:nvPr/>
        </p:nvCxnSpPr>
        <p:spPr>
          <a:xfrm flipH="1" flipV="1">
            <a:off x="5973418" y="3041374"/>
            <a:ext cx="964095" cy="790792"/>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546B175-ED81-4DD6-92BE-22471DD5EA6E}"/>
              </a:ext>
            </a:extLst>
          </p:cNvPr>
          <p:cNvSpPr txBox="1"/>
          <p:nvPr/>
        </p:nvSpPr>
        <p:spPr>
          <a:xfrm>
            <a:off x="7182258" y="4053085"/>
            <a:ext cx="1465921" cy="307777"/>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Python SDK</a:t>
            </a:r>
          </a:p>
        </p:txBody>
      </p:sp>
    </p:spTree>
    <p:extLst>
      <p:ext uri="{BB962C8B-B14F-4D97-AF65-F5344CB8AC3E}">
        <p14:creationId xmlns:p14="http://schemas.microsoft.com/office/powerpoint/2010/main" val="15935662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C73D7100-8AAE-854D-A78C-DFB7B968AD24}"/>
              </a:ext>
            </a:extLst>
          </p:cNvPr>
          <p:cNvSpPr/>
          <p:nvPr/>
        </p:nvSpPr>
        <p:spPr>
          <a:xfrm>
            <a:off x="180217" y="1696333"/>
            <a:ext cx="1111453" cy="685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Client</a:t>
            </a:r>
            <a:endParaRPr lang="en-US" sz="1200" dirty="0">
              <a:solidFill>
                <a:srgbClr val="FFFFFF"/>
              </a:solidFill>
              <a:latin typeface="IBM Plex Sans" panose="020B0503050203000203" pitchFamily="34" charset="77"/>
              <a:ea typeface="ＭＳ Ｐゴシック"/>
            </a:endParaRPr>
          </a:p>
        </p:txBody>
      </p: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1439439" y="2037447"/>
            <a:ext cx="401801" cy="1786"/>
          </a:xfrm>
          <a:prstGeom prst="bentConnector3">
            <a:avLst>
              <a:gd name="adj1" fmla="val 40106"/>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2031304" y="1803657"/>
            <a:ext cx="397403" cy="467580"/>
          </a:xfrm>
          <a:prstGeom prst="foldedCorner">
            <a:avLst>
              <a:gd name="adj" fmla="val 49020"/>
            </a:avLst>
          </a:prstGeom>
          <a:solidFill>
            <a:srgbClr val="FFFFFF"/>
          </a:solidFill>
          <a:ln>
            <a:solidFill>
              <a:schemeClr val="tx1"/>
            </a:solidFill>
          </a:ln>
        </p:spPr>
        <p:txBody>
          <a:bodyPr wrap="square" lIns="0" tIns="0" rIns="0" bIns="0" rtlCol="0" anchor="ctr">
            <a:noAutofit/>
          </a:bodyPr>
          <a:lstStyle/>
          <a:p>
            <a:pPr algn="ctr"/>
            <a:endParaRPr lang="en-US" sz="1200" dirty="0" err="1">
              <a:solidFill>
                <a:srgbClr val="80808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1577724" y="843745"/>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Data to be scored</a:t>
            </a:r>
          </a:p>
        </p:txBody>
      </p:sp>
      <p:sp>
        <p:nvSpPr>
          <p:cNvPr id="20" name="Rectangle">
            <a:extLst>
              <a:ext uri="{FF2B5EF4-FFF2-40B4-BE49-F238E27FC236}">
                <a16:creationId xmlns:a16="http://schemas.microsoft.com/office/drawing/2014/main" id="{76986AE4-0C33-4E70-8369-F8335C2430E2}"/>
              </a:ext>
            </a:extLst>
          </p:cNvPr>
          <p:cNvSpPr/>
          <p:nvPr/>
        </p:nvSpPr>
        <p:spPr>
          <a:xfrm>
            <a:off x="1" y="0"/>
            <a:ext cx="9143999" cy="572568"/>
          </a:xfrm>
          <a:prstGeom prst="rect">
            <a:avLst/>
          </a:prstGeom>
          <a:solidFill>
            <a:schemeClr val="bg2">
              <a:lumMod val="60000"/>
              <a:lumOff val="40000"/>
            </a:schemeClr>
          </a:solidFill>
          <a:ln w="3175">
            <a:noFill/>
            <a:miter lim="400000"/>
          </a:ln>
        </p:spPr>
        <p:txBody>
          <a:bodyPr lIns="182880" tIns="182880" rIns="19050" bIns="19050" anchor="t" anchorCtr="0"/>
          <a:lstStyle/>
          <a:p>
            <a:pPr defTabSz="685783">
              <a:defRPr/>
            </a:pPr>
            <a:r>
              <a:rPr lang="en-US" sz="2000" b="1" dirty="0">
                <a:solidFill>
                  <a:srgbClr val="FFFFFF"/>
                </a:solidFill>
                <a:latin typeface="Arial"/>
                <a:ea typeface="Helvetica Neue Light" charset="0"/>
                <a:cs typeface="Helvetica Neue Light" charset="0"/>
              </a:rPr>
              <a:t>Architecture: on premise with 3</a:t>
            </a:r>
            <a:r>
              <a:rPr lang="en-US" sz="2000" b="1" baseline="30000" dirty="0">
                <a:solidFill>
                  <a:srgbClr val="FFFFFF"/>
                </a:solidFill>
                <a:latin typeface="Arial"/>
                <a:ea typeface="Helvetica Neue Light" charset="0"/>
                <a:cs typeface="Helvetica Neue Light" charset="0"/>
              </a:rPr>
              <a:t>rd</a:t>
            </a:r>
            <a:r>
              <a:rPr lang="en-US" sz="2000" b="1" dirty="0">
                <a:solidFill>
                  <a:srgbClr val="FFFFFF"/>
                </a:solidFill>
                <a:latin typeface="Arial"/>
                <a:ea typeface="Helvetica Neue Light" charset="0"/>
                <a:cs typeface="Helvetica Neue Light" charset="0"/>
              </a:rPr>
              <a:t> party deployment engine</a:t>
            </a:r>
            <a:endParaRPr lang="en-US" sz="2100" b="1" dirty="0">
              <a:solidFill>
                <a:prstClr val="white"/>
              </a:solidFill>
              <a:latin typeface="IBM Plex Sans" charset="0"/>
              <a:ea typeface="IBM Plex Sans" charset="0"/>
              <a:cs typeface="IBM Plex Sans" charset="0"/>
            </a:endParaRPr>
          </a:p>
          <a:p>
            <a:pPr defTabSz="685783">
              <a:defRPr/>
            </a:pPr>
            <a:endParaRPr lang="en-US" sz="2000" dirty="0">
              <a:solidFill>
                <a:srgbClr val="FFFFFF"/>
              </a:solidFill>
              <a:latin typeface="IBM Plex Sans"/>
              <a:ea typeface="Helvetica Neue Light" charset="0"/>
              <a:cs typeface="Helvetica Neue Light" charset="0"/>
            </a:endParaRPr>
          </a:p>
        </p:txBody>
      </p:sp>
      <p:pic>
        <p:nvPicPr>
          <p:cNvPr id="8" name="Picture 7">
            <a:extLst>
              <a:ext uri="{FF2B5EF4-FFF2-40B4-BE49-F238E27FC236}">
                <a16:creationId xmlns:a16="http://schemas.microsoft.com/office/drawing/2014/main" id="{87900D16-A662-4FA0-ADA4-051C5BF984B9}"/>
              </a:ext>
            </a:extLst>
          </p:cNvPr>
          <p:cNvPicPr>
            <a:picLocks noChangeAspect="1"/>
          </p:cNvPicPr>
          <p:nvPr/>
        </p:nvPicPr>
        <p:blipFill>
          <a:blip r:embed="rId3"/>
          <a:stretch>
            <a:fillRect/>
          </a:stretch>
        </p:blipFill>
        <p:spPr>
          <a:xfrm>
            <a:off x="7294879" y="1289951"/>
            <a:ext cx="1702037" cy="1282151"/>
          </a:xfrm>
          <a:prstGeom prst="rect">
            <a:avLst/>
          </a:prstGeom>
        </p:spPr>
      </p:pic>
      <p:sp>
        <p:nvSpPr>
          <p:cNvPr id="29" name="TextBox 28">
            <a:extLst>
              <a:ext uri="{FF2B5EF4-FFF2-40B4-BE49-F238E27FC236}">
                <a16:creationId xmlns:a16="http://schemas.microsoft.com/office/drawing/2014/main" id="{A6F5186C-ABA8-4A0E-B78B-9DD1696D4856}"/>
              </a:ext>
            </a:extLst>
          </p:cNvPr>
          <p:cNvSpPr txBox="1"/>
          <p:nvPr/>
        </p:nvSpPr>
        <p:spPr>
          <a:xfrm>
            <a:off x="7445189" y="746787"/>
            <a:ext cx="1465921" cy="523220"/>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Browser: </a:t>
            </a:r>
            <a:r>
              <a:rPr lang="en-US" sz="1400" dirty="0" err="1">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OpenScale</a:t>
            </a: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 UI</a:t>
            </a:r>
          </a:p>
        </p:txBody>
      </p:sp>
      <p:sp>
        <p:nvSpPr>
          <p:cNvPr id="33" name="Rounded Rectangle 37">
            <a:extLst>
              <a:ext uri="{FF2B5EF4-FFF2-40B4-BE49-F238E27FC236}">
                <a16:creationId xmlns:a16="http://schemas.microsoft.com/office/drawing/2014/main" id="{844B78B6-C4FC-4116-88F8-4506F3CA2EE5}"/>
              </a:ext>
            </a:extLst>
          </p:cNvPr>
          <p:cNvSpPr/>
          <p:nvPr/>
        </p:nvSpPr>
        <p:spPr>
          <a:xfrm>
            <a:off x="3524274" y="4743259"/>
            <a:ext cx="2755727" cy="35760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rgbClr val="FFFFFF"/>
                </a:solidFill>
                <a:latin typeface="IBM Plex Sans" panose="020B0503050203000203" pitchFamily="34" charset="77"/>
                <a:ea typeface="ＭＳ Ｐゴシック"/>
              </a:rPr>
              <a:t>IBM Cloud Pak for Data (CP4D)</a:t>
            </a:r>
            <a:endParaRPr lang="en-US" sz="1200" dirty="0">
              <a:solidFill>
                <a:srgbClr val="FFFFFF"/>
              </a:solidFill>
              <a:latin typeface="IBM Plex Sans" panose="020B0503050203000203" pitchFamily="34" charset="77"/>
              <a:ea typeface="ＭＳ Ｐゴシック"/>
            </a:endParaRPr>
          </a:p>
        </p:txBody>
      </p:sp>
      <p:pic>
        <p:nvPicPr>
          <p:cNvPr id="27" name="Picture 26">
            <a:extLst>
              <a:ext uri="{FF2B5EF4-FFF2-40B4-BE49-F238E27FC236}">
                <a16:creationId xmlns:a16="http://schemas.microsoft.com/office/drawing/2014/main" id="{F7112979-CCE1-4775-AAC2-1B061E7479F8}"/>
              </a:ext>
            </a:extLst>
          </p:cNvPr>
          <p:cNvPicPr>
            <a:picLocks noChangeAspect="1"/>
          </p:cNvPicPr>
          <p:nvPr/>
        </p:nvPicPr>
        <p:blipFill>
          <a:blip r:embed="rId4"/>
          <a:stretch>
            <a:fillRect/>
          </a:stretch>
        </p:blipFill>
        <p:spPr>
          <a:xfrm>
            <a:off x="7294880" y="2769904"/>
            <a:ext cx="1401418" cy="380463"/>
          </a:xfrm>
          <a:prstGeom prst="rect">
            <a:avLst/>
          </a:prstGeom>
        </p:spPr>
      </p:pic>
      <p:sp>
        <p:nvSpPr>
          <p:cNvPr id="30" name="TextBox 29">
            <a:extLst>
              <a:ext uri="{FF2B5EF4-FFF2-40B4-BE49-F238E27FC236}">
                <a16:creationId xmlns:a16="http://schemas.microsoft.com/office/drawing/2014/main" id="{6B4F0ACA-22D7-4FD2-9596-F4C865902E93}"/>
              </a:ext>
            </a:extLst>
          </p:cNvPr>
          <p:cNvSpPr txBox="1"/>
          <p:nvPr/>
        </p:nvSpPr>
        <p:spPr>
          <a:xfrm>
            <a:off x="7412937" y="3150367"/>
            <a:ext cx="1465921" cy="307777"/>
          </a:xfrm>
          <a:prstGeom prst="rect">
            <a:avLst/>
          </a:prstGeom>
          <a:noFill/>
          <a:ln>
            <a:noFill/>
          </a:ln>
        </p:spPr>
        <p:txBody>
          <a:bodyPr wrap="square" rtlCol="0">
            <a:spAutoFit/>
          </a:bodyPr>
          <a:lstStyle/>
          <a:p>
            <a:pPr algn="ctr"/>
            <a:r>
              <a:rPr lang="en-US" sz="1400" dirty="0">
                <a:solidFill>
                  <a:srgbClr val="000000"/>
                </a:solidFill>
                <a:latin typeface="IBM Plex Sans" panose="020B0503050203000203" pitchFamily="34" charset="77"/>
                <a:ea typeface="Helvetica Neue Thin" panose="020B0403020202020204" pitchFamily="34" charset="0"/>
                <a:cs typeface="Helvetica Neue" panose="02000503000000020004" pitchFamily="2" charset="0"/>
              </a:rPr>
              <a:t>Python SDK</a:t>
            </a:r>
          </a:p>
        </p:txBody>
      </p:sp>
      <p:grpSp>
        <p:nvGrpSpPr>
          <p:cNvPr id="5" name="Group 4">
            <a:extLst>
              <a:ext uri="{FF2B5EF4-FFF2-40B4-BE49-F238E27FC236}">
                <a16:creationId xmlns:a16="http://schemas.microsoft.com/office/drawing/2014/main" id="{BAD421E0-B5A3-E74F-B584-3E38179F79B4}"/>
              </a:ext>
            </a:extLst>
          </p:cNvPr>
          <p:cNvGrpSpPr/>
          <p:nvPr/>
        </p:nvGrpSpPr>
        <p:grpSpPr>
          <a:xfrm>
            <a:off x="4195658" y="2803110"/>
            <a:ext cx="1619922" cy="1619922"/>
            <a:chOff x="3893533" y="3041373"/>
            <a:chExt cx="1619922" cy="1619922"/>
          </a:xfrm>
        </p:grpSpPr>
        <p:pic>
          <p:nvPicPr>
            <p:cNvPr id="24" name="Picture 23">
              <a:extLst>
                <a:ext uri="{FF2B5EF4-FFF2-40B4-BE49-F238E27FC236}">
                  <a16:creationId xmlns:a16="http://schemas.microsoft.com/office/drawing/2014/main" id="{324487AD-B86A-1442-8FBB-3040792F8B86}"/>
                </a:ext>
              </a:extLst>
            </p:cNvPr>
            <p:cNvPicPr>
              <a:picLocks noChangeAspect="1"/>
            </p:cNvPicPr>
            <p:nvPr/>
          </p:nvPicPr>
          <p:blipFill>
            <a:blip r:embed="rId5"/>
            <a:stretch>
              <a:fillRect/>
            </a:stretch>
          </p:blipFill>
          <p:spPr>
            <a:xfrm>
              <a:off x="3893533" y="3041373"/>
              <a:ext cx="1619922" cy="1619922"/>
            </a:xfrm>
            <a:prstGeom prst="rect">
              <a:avLst/>
            </a:prstGeom>
          </p:spPr>
        </p:pic>
        <p:sp>
          <p:nvSpPr>
            <p:cNvPr id="25" name="Rounded Rectangle 66">
              <a:extLst>
                <a:ext uri="{FF2B5EF4-FFF2-40B4-BE49-F238E27FC236}">
                  <a16:creationId xmlns:a16="http://schemas.microsoft.com/office/drawing/2014/main" id="{BB96C2D5-A414-1C4A-A8F2-3BA9F9420613}"/>
                </a:ext>
              </a:extLst>
            </p:cNvPr>
            <p:cNvSpPr/>
            <p:nvPr/>
          </p:nvSpPr>
          <p:spPr>
            <a:xfrm>
              <a:off x="4203671" y="3588501"/>
              <a:ext cx="1018694" cy="541413"/>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050" dirty="0">
                  <a:solidFill>
                    <a:srgbClr val="FFFFFF">
                      <a:lumMod val="60000"/>
                      <a:lumOff val="40000"/>
                    </a:srgbClr>
                  </a:solidFill>
                  <a:latin typeface="IBM Plex Sans" panose="020B0503050203000203" pitchFamily="34" charset="77"/>
                  <a:ea typeface="Helvetica Neue Thin" panose="020B0403020202020204" pitchFamily="34" charset="0"/>
                </a:rPr>
                <a:t>3</a:t>
              </a:r>
              <a:r>
                <a:rPr lang="en-US" sz="1050" baseline="30000" dirty="0">
                  <a:solidFill>
                    <a:srgbClr val="FFFFFF">
                      <a:lumMod val="60000"/>
                      <a:lumOff val="40000"/>
                    </a:srgbClr>
                  </a:solidFill>
                  <a:latin typeface="IBM Plex Sans" panose="020B0503050203000203" pitchFamily="34" charset="77"/>
                  <a:ea typeface="Helvetica Neue Thin" panose="020B0403020202020204" pitchFamily="34" charset="0"/>
                </a:rPr>
                <a:t>rd</a:t>
              </a:r>
              <a:r>
                <a:rPr lang="en-US" sz="1050" dirty="0">
                  <a:solidFill>
                    <a:srgbClr val="FFFFFF">
                      <a:lumMod val="60000"/>
                      <a:lumOff val="40000"/>
                    </a:srgbClr>
                  </a:solidFill>
                  <a:latin typeface="IBM Plex Sans" panose="020B0503050203000203" pitchFamily="34" charset="77"/>
                  <a:ea typeface="Helvetica Neue Thin" panose="020B0403020202020204" pitchFamily="34" charset="0"/>
                </a:rPr>
                <a:t> party scoring engine</a:t>
              </a:r>
            </a:p>
          </p:txBody>
        </p:sp>
      </p:grpSp>
      <p:grpSp>
        <p:nvGrpSpPr>
          <p:cNvPr id="31" name="Group 30">
            <a:extLst>
              <a:ext uri="{FF2B5EF4-FFF2-40B4-BE49-F238E27FC236}">
                <a16:creationId xmlns:a16="http://schemas.microsoft.com/office/drawing/2014/main" id="{4261761A-7E2A-5540-AF81-BB659AF07071}"/>
              </a:ext>
            </a:extLst>
          </p:cNvPr>
          <p:cNvGrpSpPr/>
          <p:nvPr/>
        </p:nvGrpSpPr>
        <p:grpSpPr>
          <a:xfrm>
            <a:off x="3043645" y="1040080"/>
            <a:ext cx="1659849" cy="1659849"/>
            <a:chOff x="3893553" y="2614591"/>
            <a:chExt cx="2051888" cy="2051888"/>
          </a:xfrm>
        </p:grpSpPr>
        <p:pic>
          <p:nvPicPr>
            <p:cNvPr id="32" name="Picture 31">
              <a:extLst>
                <a:ext uri="{FF2B5EF4-FFF2-40B4-BE49-F238E27FC236}">
                  <a16:creationId xmlns:a16="http://schemas.microsoft.com/office/drawing/2014/main" id="{3E513882-AA84-3E43-9257-4129374231B8}"/>
                </a:ext>
              </a:extLst>
            </p:cNvPr>
            <p:cNvPicPr>
              <a:picLocks noChangeAspect="1"/>
            </p:cNvPicPr>
            <p:nvPr/>
          </p:nvPicPr>
          <p:blipFill>
            <a:blip r:embed="rId5"/>
            <a:stretch>
              <a:fillRect/>
            </a:stretch>
          </p:blipFill>
          <p:spPr>
            <a:xfrm>
              <a:off x="3893553" y="2614591"/>
              <a:ext cx="2051888" cy="2051888"/>
            </a:xfrm>
            <a:prstGeom prst="rect">
              <a:avLst/>
            </a:prstGeom>
          </p:spPr>
        </p:pic>
        <p:sp>
          <p:nvSpPr>
            <p:cNvPr id="34" name="Rounded Rectangle 66">
              <a:extLst>
                <a:ext uri="{FF2B5EF4-FFF2-40B4-BE49-F238E27FC236}">
                  <a16:creationId xmlns:a16="http://schemas.microsoft.com/office/drawing/2014/main" id="{86234191-FEB4-364C-8180-4BC8368F25FD}"/>
                </a:ext>
              </a:extLst>
            </p:cNvPr>
            <p:cNvSpPr/>
            <p:nvPr/>
          </p:nvSpPr>
          <p:spPr>
            <a:xfrm>
              <a:off x="4422911" y="3662377"/>
              <a:ext cx="1083368" cy="37934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2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Data store</a:t>
              </a:r>
              <a:endParaRPr lang="en-US" sz="12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35" name="Rounded Rectangle 66">
              <a:extLst>
                <a:ext uri="{FF2B5EF4-FFF2-40B4-BE49-F238E27FC236}">
                  <a16:creationId xmlns:a16="http://schemas.microsoft.com/office/drawing/2014/main" id="{12DCE3A3-A301-F442-BD43-3E0F77F7D38E}"/>
                </a:ext>
              </a:extLst>
            </p:cNvPr>
            <p:cNvSpPr/>
            <p:nvPr/>
          </p:nvSpPr>
          <p:spPr>
            <a:xfrm>
              <a:off x="4422911" y="3198340"/>
              <a:ext cx="1083368" cy="37934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2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Watson </a:t>
              </a:r>
              <a:r>
                <a:rPr lang="en-US" sz="1200" dirty="0" err="1">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OpenScale</a:t>
              </a:r>
              <a:endParaRPr lang="en-US" sz="12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grpSp>
      <p:cxnSp>
        <p:nvCxnSpPr>
          <p:cNvPr id="36" name="Elbow Connector 35">
            <a:extLst>
              <a:ext uri="{FF2B5EF4-FFF2-40B4-BE49-F238E27FC236}">
                <a16:creationId xmlns:a16="http://schemas.microsoft.com/office/drawing/2014/main" id="{B34ACF0E-6546-A343-AD4D-5910C5103DCE}"/>
              </a:ext>
            </a:extLst>
          </p:cNvPr>
          <p:cNvCxnSpPr>
            <a:cxnSpLocks/>
          </p:cNvCxnSpPr>
          <p:nvPr/>
        </p:nvCxnSpPr>
        <p:spPr>
          <a:xfrm>
            <a:off x="2545547" y="1999582"/>
            <a:ext cx="401801" cy="1786"/>
          </a:xfrm>
          <a:prstGeom prst="bentConnector3">
            <a:avLst>
              <a:gd name="adj1" fmla="val 40106"/>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38D17EFF-9410-46A7-B53A-AB3B00297817}"/>
              </a:ext>
            </a:extLst>
          </p:cNvPr>
          <p:cNvCxnSpPr>
            <a:cxnSpLocks/>
          </p:cNvCxnSpPr>
          <p:nvPr/>
        </p:nvCxnSpPr>
        <p:spPr>
          <a:xfrm>
            <a:off x="4195658" y="2571750"/>
            <a:ext cx="348452" cy="377208"/>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370C5D15-A84C-4141-B1D9-0149AE9521FD}"/>
              </a:ext>
            </a:extLst>
          </p:cNvPr>
          <p:cNvGrpSpPr/>
          <p:nvPr/>
        </p:nvGrpSpPr>
        <p:grpSpPr>
          <a:xfrm>
            <a:off x="5172969" y="1046702"/>
            <a:ext cx="1659849" cy="1659849"/>
            <a:chOff x="3893553" y="2614591"/>
            <a:chExt cx="2051888" cy="2051888"/>
          </a:xfrm>
        </p:grpSpPr>
        <p:pic>
          <p:nvPicPr>
            <p:cNvPr id="39" name="Picture 38">
              <a:extLst>
                <a:ext uri="{FF2B5EF4-FFF2-40B4-BE49-F238E27FC236}">
                  <a16:creationId xmlns:a16="http://schemas.microsoft.com/office/drawing/2014/main" id="{0A16D8AE-B57F-324E-A1CA-4DCF827FE8DB}"/>
                </a:ext>
              </a:extLst>
            </p:cNvPr>
            <p:cNvPicPr>
              <a:picLocks noChangeAspect="1"/>
            </p:cNvPicPr>
            <p:nvPr/>
          </p:nvPicPr>
          <p:blipFill>
            <a:blip r:embed="rId5"/>
            <a:stretch>
              <a:fillRect/>
            </a:stretch>
          </p:blipFill>
          <p:spPr>
            <a:xfrm>
              <a:off x="3893553" y="2614591"/>
              <a:ext cx="2051888" cy="2051888"/>
            </a:xfrm>
            <a:prstGeom prst="rect">
              <a:avLst/>
            </a:prstGeom>
          </p:spPr>
        </p:pic>
        <p:sp>
          <p:nvSpPr>
            <p:cNvPr id="40" name="Rounded Rectangle 66">
              <a:extLst>
                <a:ext uri="{FF2B5EF4-FFF2-40B4-BE49-F238E27FC236}">
                  <a16:creationId xmlns:a16="http://schemas.microsoft.com/office/drawing/2014/main" id="{0706AAD7-191A-1540-9FEF-E2FE1D614398}"/>
                </a:ext>
              </a:extLst>
            </p:cNvPr>
            <p:cNvSpPr/>
            <p:nvPr/>
          </p:nvSpPr>
          <p:spPr>
            <a:xfrm>
              <a:off x="4422911" y="3662377"/>
              <a:ext cx="1083368" cy="37934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2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Data store</a:t>
              </a:r>
              <a:endParaRPr lang="en-US" sz="12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sp>
          <p:nvSpPr>
            <p:cNvPr id="41" name="Rounded Rectangle 66">
              <a:extLst>
                <a:ext uri="{FF2B5EF4-FFF2-40B4-BE49-F238E27FC236}">
                  <a16:creationId xmlns:a16="http://schemas.microsoft.com/office/drawing/2014/main" id="{5B71221F-DA14-074A-90BC-D6BFB946F882}"/>
                </a:ext>
              </a:extLst>
            </p:cNvPr>
            <p:cNvSpPr/>
            <p:nvPr/>
          </p:nvSpPr>
          <p:spPr>
            <a:xfrm>
              <a:off x="4422911" y="3198340"/>
              <a:ext cx="1083368" cy="37934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200" dirty="0">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Watson </a:t>
              </a:r>
              <a:r>
                <a:rPr lang="en-US" sz="1200" dirty="0" err="1">
                  <a:solidFill>
                    <a:srgbClr val="FFFFFF">
                      <a:lumMod val="60000"/>
                      <a:lumOff val="40000"/>
                    </a:srgbClr>
                  </a:solidFill>
                  <a:latin typeface="IBM Plex Sans" panose="020B0503050203000203" pitchFamily="34" charset="77"/>
                  <a:ea typeface="Helvetica Neue" panose="02000503000000020004" pitchFamily="2" charset="0"/>
                  <a:cs typeface="Helvetica Neue" panose="02000503000000020004" pitchFamily="2" charset="0"/>
                </a:rPr>
                <a:t>OpenScale</a:t>
              </a:r>
              <a:endParaRPr lang="en-US" sz="1200" dirty="0">
                <a:solidFill>
                  <a:srgbClr val="FFFFFF">
                    <a:lumMod val="60000"/>
                    <a:lumOff val="40000"/>
                  </a:srgbClr>
                </a:solidFill>
                <a:latin typeface="IBM Plex Sans" panose="020B0503050203000203" pitchFamily="34" charset="77"/>
                <a:ea typeface="Helvetica Neue Thin" panose="020B0403020202020204" pitchFamily="34" charset="0"/>
              </a:endParaRPr>
            </a:p>
          </p:txBody>
        </p:sp>
      </p:grpSp>
      <p:cxnSp>
        <p:nvCxnSpPr>
          <p:cNvPr id="42" name="Straight Arrow Connector 41">
            <a:extLst>
              <a:ext uri="{FF2B5EF4-FFF2-40B4-BE49-F238E27FC236}">
                <a16:creationId xmlns:a16="http://schemas.microsoft.com/office/drawing/2014/main" id="{A249BD81-EB50-414C-BBBC-A19FD73D5F56}"/>
              </a:ext>
            </a:extLst>
          </p:cNvPr>
          <p:cNvCxnSpPr>
            <a:cxnSpLocks/>
          </p:cNvCxnSpPr>
          <p:nvPr/>
        </p:nvCxnSpPr>
        <p:spPr>
          <a:xfrm flipV="1">
            <a:off x="5332353" y="2596395"/>
            <a:ext cx="281672" cy="35256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EE8991A-0DA0-48D9-BA31-51F81A1EA2C8}"/>
              </a:ext>
            </a:extLst>
          </p:cNvPr>
          <p:cNvCxnSpPr>
            <a:cxnSpLocks/>
          </p:cNvCxnSpPr>
          <p:nvPr/>
        </p:nvCxnSpPr>
        <p:spPr>
          <a:xfrm flipH="1">
            <a:off x="6565806" y="1589967"/>
            <a:ext cx="695229" cy="106366"/>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F168544-B04A-44D2-A645-C17ED6DEF500}"/>
              </a:ext>
            </a:extLst>
          </p:cNvPr>
          <p:cNvCxnSpPr>
            <a:cxnSpLocks/>
          </p:cNvCxnSpPr>
          <p:nvPr/>
        </p:nvCxnSpPr>
        <p:spPr>
          <a:xfrm flipH="1" flipV="1">
            <a:off x="6575635" y="2037448"/>
            <a:ext cx="685400" cy="63146"/>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82439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FD999D4-B456-9943-89B7-30D56181CE18}" type="slidenum">
              <a:rPr lang="en-US">
                <a:solidFill>
                  <a:prstClr val="white"/>
                </a:solidFill>
                <a:latin typeface="IBM Plex Sans"/>
              </a:rPr>
              <a:pPr>
                <a:defRPr/>
              </a:pPr>
              <a:t>29</a:t>
            </a:fld>
            <a:endParaRPr lang="en-US" dirty="0">
              <a:solidFill>
                <a:prstClr val="white"/>
              </a:solidFill>
              <a:latin typeface="IBM Plex Sans"/>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006247" y="2312306"/>
            <a:ext cx="5606692" cy="954107"/>
          </a:xfrm>
          <a:prstGeom prst="rect">
            <a:avLst/>
          </a:prstGeom>
          <a:noFill/>
        </p:spPr>
        <p:txBody>
          <a:bodyPr wrap="square" rtlCol="0">
            <a:spAutoFit/>
          </a:bodyPr>
          <a:lstStyle/>
          <a:p>
            <a:pPr>
              <a:defRPr/>
            </a:pPr>
            <a:r>
              <a:rPr lang="en-US" sz="2800" b="1" dirty="0">
                <a:solidFill>
                  <a:srgbClr val="FFFFFF"/>
                </a:solidFill>
                <a:latin typeface="IBM Plex Sans" panose="020B0503050203000203" pitchFamily="34" charset="0"/>
                <a:ea typeface="IBM Plex Sans Light" charset="0"/>
                <a:cs typeface="IBM Plex Sans Light" charset="0"/>
              </a:rPr>
              <a:t>Hands-on Lab</a:t>
            </a:r>
            <a:endParaRPr lang="en-US" sz="2800" dirty="0">
              <a:solidFill>
                <a:srgbClr val="FFFFFF"/>
              </a:solidFill>
              <a:latin typeface="IBM Plex Sans" panose="020B0503050203000203" pitchFamily="34" charset="0"/>
              <a:ea typeface="IBM Plex Sans Light" charset="0"/>
              <a:cs typeface="IBM Plex Sans Light" charset="0"/>
            </a:endParaRPr>
          </a:p>
          <a:p>
            <a:pPr>
              <a:defRPr/>
            </a:pPr>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2" name="Rectangle 1">
            <a:extLst>
              <a:ext uri="{FF2B5EF4-FFF2-40B4-BE49-F238E27FC236}">
                <a16:creationId xmlns:a16="http://schemas.microsoft.com/office/drawing/2014/main" id="{4D9C1348-C147-41EE-BE39-58AD98DAFBE8}"/>
              </a:ext>
            </a:extLst>
          </p:cNvPr>
          <p:cNvSpPr/>
          <p:nvPr/>
        </p:nvSpPr>
        <p:spPr>
          <a:xfrm>
            <a:off x="5939406" y="1786855"/>
            <a:ext cx="914400" cy="91440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Rectangle 4">
            <a:extLst>
              <a:ext uri="{FF2B5EF4-FFF2-40B4-BE49-F238E27FC236}">
                <a16:creationId xmlns:a16="http://schemas.microsoft.com/office/drawing/2014/main" id="{3EEBCC6F-1C1B-40CA-9C9A-E3801261A6A8}"/>
              </a:ext>
            </a:extLst>
          </p:cNvPr>
          <p:cNvSpPr/>
          <p:nvPr/>
        </p:nvSpPr>
        <p:spPr>
          <a:xfrm>
            <a:off x="5234730" y="1140903"/>
            <a:ext cx="2164360" cy="2407640"/>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ectangle 5">
            <a:extLst>
              <a:ext uri="{FF2B5EF4-FFF2-40B4-BE49-F238E27FC236}">
                <a16:creationId xmlns:a16="http://schemas.microsoft.com/office/drawing/2014/main" id="{7F99ADF2-8225-4D14-B396-EF6B94C73DD3}"/>
              </a:ext>
            </a:extLst>
          </p:cNvPr>
          <p:cNvSpPr/>
          <p:nvPr/>
        </p:nvSpPr>
        <p:spPr>
          <a:xfrm>
            <a:off x="6048462" y="1493240"/>
            <a:ext cx="45719" cy="45719"/>
          </a:xfrm>
          <a:prstGeom prst="rect">
            <a:avLst/>
          </a:prstGeom>
          <a:ln>
            <a:solidFill>
              <a:schemeClr val="tx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FAE25C41-66F0-4CA6-ABCC-815197892E0E}"/>
              </a:ext>
            </a:extLst>
          </p:cNvPr>
          <p:cNvSpPr/>
          <p:nvPr/>
        </p:nvSpPr>
        <p:spPr>
          <a:xfrm>
            <a:off x="4446166" y="2386"/>
            <a:ext cx="4697834" cy="51435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TextBox 11">
            <a:extLst>
              <a:ext uri="{FF2B5EF4-FFF2-40B4-BE49-F238E27FC236}">
                <a16:creationId xmlns:a16="http://schemas.microsoft.com/office/drawing/2014/main" id="{06FA4EBF-AE6B-4669-AE32-17B734DBE58B}"/>
              </a:ext>
            </a:extLst>
          </p:cNvPr>
          <p:cNvSpPr txBox="1"/>
          <p:nvPr/>
        </p:nvSpPr>
        <p:spPr>
          <a:xfrm>
            <a:off x="4697835" y="1527148"/>
            <a:ext cx="4137958" cy="1962076"/>
          </a:xfrm>
          <a:prstGeom prst="rect">
            <a:avLst/>
          </a:prstGeom>
          <a:noFill/>
        </p:spPr>
        <p:txBody>
          <a:bodyPr wrap="square" rtlCol="0">
            <a:spAutoFit/>
          </a:bodyPr>
          <a:lstStyle/>
          <a:p>
            <a:r>
              <a:rPr lang="en-US" b="1" dirty="0"/>
              <a:t>Part 1: </a:t>
            </a:r>
            <a:r>
              <a:rPr lang="en-US" dirty="0"/>
              <a:t>Walk through built-in </a:t>
            </a:r>
            <a:r>
              <a:rPr lang="en-US" dirty="0" err="1"/>
              <a:t>OpenScale</a:t>
            </a:r>
            <a:r>
              <a:rPr lang="en-US" dirty="0"/>
              <a:t> example in IBM Cloud </a:t>
            </a:r>
          </a:p>
          <a:p>
            <a:endParaRPr lang="en-US" dirty="0"/>
          </a:p>
          <a:p>
            <a:r>
              <a:rPr lang="en-US" b="1" dirty="0"/>
              <a:t>Part 2: </a:t>
            </a:r>
            <a:r>
              <a:rPr lang="en-US" dirty="0"/>
              <a:t>Set up a custom </a:t>
            </a:r>
            <a:r>
              <a:rPr lang="en-US" dirty="0" err="1"/>
              <a:t>OpenScale</a:t>
            </a:r>
            <a:r>
              <a:rPr lang="en-US" dirty="0"/>
              <a:t> example in IBM Cloud</a:t>
            </a:r>
          </a:p>
          <a:p>
            <a:endParaRPr lang="en-US" dirty="0"/>
          </a:p>
          <a:p>
            <a:endParaRPr lang="en-US" dirty="0"/>
          </a:p>
          <a:p>
            <a:r>
              <a:rPr lang="en-US" i="1" dirty="0"/>
              <a:t>These labs can be completed later, written in self-study format</a:t>
            </a:r>
          </a:p>
        </p:txBody>
      </p:sp>
    </p:spTree>
    <p:extLst>
      <p:ext uri="{BB962C8B-B14F-4D97-AF65-F5344CB8AC3E}">
        <p14:creationId xmlns:p14="http://schemas.microsoft.com/office/powerpoint/2010/main" val="10024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599" y="177800"/>
            <a:ext cx="583824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000000"/>
                </a:solidFill>
                <a:effectLst/>
                <a:uLnTx/>
                <a:uFillTx/>
                <a:latin typeface="IBM Plex Sans Light" panose="020B0403050000000000" pitchFamily="34" charset="77"/>
                <a:sym typeface="IBM Plex Sans Light"/>
              </a:rPr>
              <a:t>Legal Disclaimer</a:t>
            </a:r>
          </a:p>
        </p:txBody>
      </p:sp>
      <p:sp useBgFill="1">
        <p:nvSpPr>
          <p:cNvPr id="4" name="Legal Disclaimer…">
            <a:extLst>
              <a:ext uri="{FF2B5EF4-FFF2-40B4-BE49-F238E27FC236}">
                <a16:creationId xmlns:a16="http://schemas.microsoft.com/office/drawing/2014/main" id="{5B819584-D615-644F-840F-816D40843615}"/>
              </a:ext>
            </a:extLst>
          </p:cNvPr>
          <p:cNvSpPr txBox="1"/>
          <p:nvPr/>
        </p:nvSpPr>
        <p:spPr>
          <a:xfrm>
            <a:off x="228599" y="925145"/>
            <a:ext cx="8571916" cy="14465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1000" b="1"/>
            </a:pPr>
            <a:endParaRPr kumimoji="0" sz="800" b="1" i="0" u="none" strike="noStrike" kern="0" cap="none" spc="0" normalizeH="0" baseline="0" noProof="0" dirty="0">
              <a:ln>
                <a:noFill/>
              </a:ln>
              <a:solidFill>
                <a:srgbClr val="000000"/>
              </a:solidFill>
              <a:effectLst/>
              <a:uLnTx/>
              <a:uFillTx/>
              <a:latin typeface="IBM Plex Sans" panose="020B0503050000000000" pitchFamily="34" charset="77"/>
              <a:cs typeface="Helvetica"/>
              <a:sym typeface="IBM Plex Sans"/>
            </a:endParaRP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rgbClr val="000000"/>
                </a:solidFill>
                <a:effectLst/>
                <a:uLnTx/>
                <a:uFillTx/>
                <a:latin typeface="IBM Plex Sans"/>
                <a:cs typeface="Helvetica"/>
                <a:sym typeface="IBM Plex Sans"/>
              </a:rPr>
              <a:t>© IBM Corporation 20</a:t>
            </a:r>
            <a:r>
              <a:rPr kumimoji="0" lang="en-US" sz="800" b="0" i="0" u="none" strike="noStrike" kern="0" cap="none" spc="0" normalizeH="0" baseline="0" noProof="0" dirty="0">
                <a:ln>
                  <a:noFill/>
                </a:ln>
                <a:solidFill>
                  <a:srgbClr val="000000"/>
                </a:solidFill>
                <a:effectLst/>
                <a:uLnTx/>
                <a:uFillTx/>
                <a:latin typeface="IBM Plex Sans"/>
                <a:cs typeface="Helvetica"/>
                <a:sym typeface="IBM Plex Sans"/>
              </a:rPr>
              <a:t>20</a:t>
            </a:r>
            <a:r>
              <a:rPr kumimoji="0" sz="800" b="0" i="0" u="none" strike="noStrike" kern="0" cap="none" spc="0" normalizeH="0" baseline="0" noProof="0" dirty="0">
                <a:ln>
                  <a:noFill/>
                </a:ln>
                <a:solidFill>
                  <a:srgbClr val="000000"/>
                </a:solidFill>
                <a:effectLst/>
                <a:uLnTx/>
                <a:uFillTx/>
                <a:latin typeface="IBM Plex Sans"/>
                <a:cs typeface="Helvetica"/>
                <a:sym typeface="IBM Plex Sans"/>
              </a:rPr>
              <a:t>. All Rights Reserved.</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rgbClr val="000000"/>
                </a:solidFill>
                <a:effectLst/>
                <a:uLnTx/>
                <a:uFillTx/>
                <a:latin typeface="IBM Plex Sans"/>
                <a:cs typeface="Helvetica"/>
                <a:sym typeface="IBM Plex San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rgbClr val="000000"/>
                </a:solidFill>
                <a:effectLst/>
                <a:uLnTx/>
                <a:uFillTx/>
                <a:latin typeface="IBM Plex Sans"/>
                <a:cs typeface="Helvetica"/>
                <a:sym typeface="IBM Plex Sans"/>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p:txBody>
      </p:sp>
    </p:spTree>
    <p:extLst>
      <p:ext uri="{BB962C8B-B14F-4D97-AF65-F5344CB8AC3E}">
        <p14:creationId xmlns:p14="http://schemas.microsoft.com/office/powerpoint/2010/main" val="191814873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304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Please give us your feedback – </a:t>
            </a:r>
            <a:b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Access the survey link at the bottom of the </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details in the mobile app.</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a:p>
            <a:pPr lvl="0" hangingPunct="0">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ID: </a:t>
            </a:r>
            <a:r>
              <a:rPr lang="en-US" sz="2400" kern="0" dirty="0">
                <a:solidFill>
                  <a:srgbClr val="FFFFFF"/>
                </a:solidFill>
                <a:latin typeface="IBM Plex Sans Light"/>
                <a:sym typeface="IBM Plex Sans Light"/>
              </a:rPr>
              <a:t>J0688</a:t>
            </a:r>
          </a:p>
          <a:p>
            <a:pPr lvl="0" hangingPunct="0">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a:sym typeface="IBM Plex Sans Light"/>
              </a:rPr>
              <a:t>Instructions: </a:t>
            </a:r>
            <a:r>
              <a:rPr lang="en-US" sz="2400" kern="0" dirty="0">
                <a:solidFill>
                  <a:srgbClr val="FFFFFF"/>
                </a:solidFill>
                <a:latin typeface="IBM Plex Sans Light"/>
                <a:sym typeface="IBM Plex Sans Light"/>
              </a:rPr>
              <a:t>http://</a:t>
            </a:r>
            <a:r>
              <a:rPr lang="en-US" sz="2400" kern="0" dirty="0" err="1">
                <a:solidFill>
                  <a:srgbClr val="FFFFFF"/>
                </a:solidFill>
                <a:latin typeface="IBM Plex Sans Light"/>
                <a:sym typeface="IBM Plex Sans Light"/>
              </a:rPr>
              <a:t>bit.ly</a:t>
            </a:r>
            <a:r>
              <a:rPr lang="en-US" sz="2400" kern="0" dirty="0">
                <a:solidFill>
                  <a:srgbClr val="FFFFFF"/>
                </a:solidFill>
                <a:latin typeface="IBM Plex Sans Light"/>
                <a:sym typeface="IBM Plex Sans Light"/>
              </a:rPr>
              <a:t>/</a:t>
            </a:r>
            <a:r>
              <a:rPr lang="en-US" sz="2400" kern="0" dirty="0" err="1">
                <a:solidFill>
                  <a:srgbClr val="FFFFFF"/>
                </a:solidFill>
                <a:latin typeface="IBM Plex Sans Light"/>
                <a:sym typeface="IBM Plex Sans Light"/>
              </a:rPr>
              <a:t>OpenScaleLab</a:t>
            </a:r>
            <a:endParaRPr lang="en-US" sz="2400" kern="0" dirty="0">
              <a:solidFill>
                <a:srgbClr val="FFFFFF"/>
              </a:solidFill>
              <a:latin typeface="IBM Plex Sans Light"/>
              <a:sym typeface="IBM Plex Sans Light"/>
            </a:endParaRPr>
          </a:p>
          <a:p>
            <a:pPr lvl="0" hangingPunct="0">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Check-in Code: </a:t>
            </a:r>
            <a:r>
              <a:rPr lang="en-US" sz="2400" dirty="0">
                <a:solidFill>
                  <a:srgbClr val="FFFFFF"/>
                </a:solidFill>
                <a:latin typeface="IBM Plex Sans Light" panose="020B0403050000000000" pitchFamily="34" charset="77"/>
                <a:sym typeface="IBM Plex Sans Light"/>
              </a:rPr>
              <a:t>c836</a:t>
            </a:r>
            <a:endPar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endParaRPr>
          </a:p>
        </p:txBody>
      </p:sp>
    </p:spTree>
    <p:extLst>
      <p:ext uri="{BB962C8B-B14F-4D97-AF65-F5344CB8AC3E}">
        <p14:creationId xmlns:p14="http://schemas.microsoft.com/office/powerpoint/2010/main" val="311577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31</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41337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312"/>
            <a:ext cx="4846320" cy="490880"/>
          </a:xfrm>
        </p:spPr>
        <p:txBody>
          <a:bodyPr/>
          <a:lstStyle/>
          <a:p>
            <a:r>
              <a:rPr lang="en-US" dirty="0"/>
              <a:t>Agenda</a:t>
            </a:r>
            <a:br>
              <a:rPr lang="en-US" dirty="0"/>
            </a:br>
            <a:br>
              <a:rPr lang="en-US" dirty="0"/>
            </a:br>
            <a:br>
              <a:rPr lang="en-US" dirty="0"/>
            </a:br>
            <a:br>
              <a:rPr lang="en-US" dirty="0"/>
            </a:br>
            <a:endParaRPr lang="en-US" dirty="0"/>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10" name="Text Placeholder 9">
            <a:extLst>
              <a:ext uri="{FF2B5EF4-FFF2-40B4-BE49-F238E27FC236}">
                <a16:creationId xmlns:a16="http://schemas.microsoft.com/office/drawing/2014/main" id="{D05B8BBF-7F7E-403A-BC8F-2440655EAA45}"/>
              </a:ext>
            </a:extLst>
          </p:cNvPr>
          <p:cNvSpPr>
            <a:spLocks noGrp="1"/>
          </p:cNvSpPr>
          <p:nvPr>
            <p:ph type="body" sz="quarter" idx="12"/>
          </p:nvPr>
        </p:nvSpPr>
        <p:spPr>
          <a:xfrm>
            <a:off x="676656" y="847344"/>
            <a:ext cx="6528816" cy="3534156"/>
          </a:xfrm>
        </p:spPr>
        <p:txBody>
          <a:bodyPr/>
          <a:lstStyle/>
          <a:p>
            <a:pPr marL="285750" indent="-285750">
              <a:buFont typeface="Arial" panose="020B0604020202020204" pitchFamily="34" charset="0"/>
              <a:buChar char="•"/>
            </a:pPr>
            <a:r>
              <a:rPr lang="en-US" sz="2000" dirty="0"/>
              <a:t>Watson </a:t>
            </a:r>
            <a:r>
              <a:rPr lang="en-US" sz="2000" dirty="0" err="1"/>
              <a:t>OpenScale</a:t>
            </a:r>
            <a:endParaRPr lang="en-US" sz="2000" dirty="0"/>
          </a:p>
          <a:p>
            <a:pPr marL="458788" lvl="1" indent="-285750">
              <a:buFont typeface="Arial" panose="020B0604020202020204" pitchFamily="34" charset="0"/>
              <a:buChar char="•"/>
            </a:pPr>
            <a:r>
              <a:rPr lang="en-US" sz="2000" dirty="0"/>
              <a:t>Overview</a:t>
            </a:r>
          </a:p>
          <a:p>
            <a:pPr marL="458788" lvl="1" indent="-285750">
              <a:buFont typeface="Arial" panose="020B0604020202020204" pitchFamily="34" charset="0"/>
              <a:buChar char="•"/>
            </a:pPr>
            <a:r>
              <a:rPr lang="en-US" sz="2000" dirty="0"/>
              <a:t>Demo best practices</a:t>
            </a:r>
          </a:p>
          <a:p>
            <a:pPr marL="458788" lvl="1" indent="-285750">
              <a:buFont typeface="Arial" panose="020B0604020202020204" pitchFamily="34" charset="0"/>
              <a:buChar char="•"/>
            </a:pPr>
            <a:r>
              <a:rPr lang="en-US" sz="2000" dirty="0"/>
              <a:t>Hands-on lab</a:t>
            </a:r>
          </a:p>
          <a:p>
            <a:endParaRPr lang="en-US" dirty="0"/>
          </a:p>
        </p:txBody>
      </p:sp>
    </p:spTree>
    <p:extLst>
      <p:ext uri="{BB962C8B-B14F-4D97-AF65-F5344CB8AC3E}">
        <p14:creationId xmlns:p14="http://schemas.microsoft.com/office/powerpoint/2010/main" val="2142565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prstClr val="white"/>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prstClr val="white"/>
              </a:solidFill>
              <a:effectLst/>
              <a:uLnTx/>
              <a:uFillTx/>
              <a:latin typeface="IBM Plex Sans"/>
              <a:cs typeface="Arial" charset="0"/>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579859" y="2312306"/>
            <a:ext cx="5606692" cy="95410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panose="020B0503050203000203" pitchFamily="34" charset="0"/>
                <a:ea typeface="IBM Plex Sans Light" charset="0"/>
                <a:cs typeface="IBM Plex Sans Light" charset="0"/>
              </a:rPr>
              <a:t>Watson </a:t>
            </a:r>
            <a:r>
              <a:rPr kumimoji="0" lang="en-US" sz="2800" b="1" i="0" u="none" strike="noStrike" kern="1200" cap="none" spc="0" normalizeH="0" baseline="0" noProof="0" dirty="0" err="1">
                <a:ln>
                  <a:noFill/>
                </a:ln>
                <a:solidFill>
                  <a:srgbClr val="FFFFFF"/>
                </a:solidFill>
                <a:effectLst/>
                <a:uLnTx/>
                <a:uFillTx/>
                <a:latin typeface="IBM Plex Sans" panose="020B0503050203000203" pitchFamily="34" charset="0"/>
                <a:ea typeface="IBM Plex Sans Light" charset="0"/>
                <a:cs typeface="IBM Plex Sans Light" charset="0"/>
              </a:rPr>
              <a:t>OpenScale</a:t>
            </a:r>
            <a:endParaRPr kumimoji="0" lang="en-US" sz="2800" b="0" i="0" u="none" strike="noStrike" kern="1200" cap="none" spc="0" normalizeH="0" baseline="0" noProof="0" dirty="0">
              <a:ln>
                <a:noFill/>
              </a:ln>
              <a:solidFill>
                <a:srgbClr val="FFFFFF"/>
              </a:solidFill>
              <a:effectLst/>
              <a:uLnTx/>
              <a:uFillTx/>
              <a:latin typeface="IBM Plex Sans" panose="020B0503050203000203" pitchFamily="34" charset="0"/>
              <a:ea typeface="IBM Plex Sans Light" charset="0"/>
              <a:cs typeface="IBM Plex Sans Light"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IBM Plex Sans" panose="020B0503050203000203" pitchFamily="34" charset="0"/>
              <a:ea typeface="IBM Plex Sans Light" charset="0"/>
              <a:cs typeface="IBM Plex Sans Light" charset="0"/>
            </a:endParaRPr>
          </a:p>
        </p:txBody>
      </p:sp>
      <p:sp>
        <p:nvSpPr>
          <p:cNvPr id="2" name="Rectangle 1">
            <a:extLst>
              <a:ext uri="{FF2B5EF4-FFF2-40B4-BE49-F238E27FC236}">
                <a16:creationId xmlns:a16="http://schemas.microsoft.com/office/drawing/2014/main" id="{4D9C1348-C147-41EE-BE39-58AD98DAFBE8}"/>
              </a:ext>
            </a:extLst>
          </p:cNvPr>
          <p:cNvSpPr/>
          <p:nvPr/>
        </p:nvSpPr>
        <p:spPr>
          <a:xfrm>
            <a:off x="5939406" y="1786855"/>
            <a:ext cx="914400" cy="914400"/>
          </a:xfrm>
          <a:prstGeom prst="rect">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 name="Rectangle 4">
            <a:extLst>
              <a:ext uri="{FF2B5EF4-FFF2-40B4-BE49-F238E27FC236}">
                <a16:creationId xmlns:a16="http://schemas.microsoft.com/office/drawing/2014/main" id="{3EEBCC6F-1C1B-40CA-9C9A-E3801261A6A8}"/>
              </a:ext>
            </a:extLst>
          </p:cNvPr>
          <p:cNvSpPr/>
          <p:nvPr/>
        </p:nvSpPr>
        <p:spPr>
          <a:xfrm>
            <a:off x="5234730" y="1140903"/>
            <a:ext cx="2164360" cy="2407640"/>
          </a:xfrm>
          <a:prstGeom prst="rect">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Rectangle 5">
            <a:extLst>
              <a:ext uri="{FF2B5EF4-FFF2-40B4-BE49-F238E27FC236}">
                <a16:creationId xmlns:a16="http://schemas.microsoft.com/office/drawing/2014/main" id="{7F99ADF2-8225-4D14-B396-EF6B94C73DD3}"/>
              </a:ext>
            </a:extLst>
          </p:cNvPr>
          <p:cNvSpPr/>
          <p:nvPr/>
        </p:nvSpPr>
        <p:spPr>
          <a:xfrm>
            <a:off x="6048462" y="1493240"/>
            <a:ext cx="45719" cy="45719"/>
          </a:xfrm>
          <a:prstGeom prst="rect">
            <a:avLst/>
          </a:prstGeom>
          <a:ln>
            <a:solidFill>
              <a:schemeClr val="tx2">
                <a:lumMod val="75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FAE25C41-66F0-4CA6-ABCC-815197892E0E}"/>
              </a:ext>
            </a:extLst>
          </p:cNvPr>
          <p:cNvSpPr/>
          <p:nvPr/>
        </p:nvSpPr>
        <p:spPr>
          <a:xfrm>
            <a:off x="4446166" y="2386"/>
            <a:ext cx="4697834" cy="5143500"/>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24076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9727" y="97271"/>
            <a:ext cx="8875301" cy="46166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charset="0"/>
                <a:ea typeface="+mn-ea"/>
                <a:cs typeface="Arial" charset="0"/>
              </a:rPr>
              <a:t>Data Science platform on Cloud Pak for Data</a:t>
            </a:r>
          </a:p>
        </p:txBody>
      </p:sp>
      <p:sp>
        <p:nvSpPr>
          <p:cNvPr id="21" name="Rounded Rectangle 20">
            <a:extLst>
              <a:ext uri="{FF2B5EF4-FFF2-40B4-BE49-F238E27FC236}">
                <a16:creationId xmlns:a16="http://schemas.microsoft.com/office/drawing/2014/main" id="{0F26B0DE-9490-FB44-B1BE-2514777E6653}"/>
              </a:ext>
            </a:extLst>
          </p:cNvPr>
          <p:cNvSpPr/>
          <p:nvPr/>
        </p:nvSpPr>
        <p:spPr>
          <a:xfrm>
            <a:off x="199506" y="2530501"/>
            <a:ext cx="8711738" cy="691982"/>
          </a:xfrm>
          <a:prstGeom prst="round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p:txBody>
      </p:sp>
      <p:sp>
        <p:nvSpPr>
          <p:cNvPr id="27" name="Rounded Rectangle 26">
            <a:extLst>
              <a:ext uri="{FF2B5EF4-FFF2-40B4-BE49-F238E27FC236}">
                <a16:creationId xmlns:a16="http://schemas.microsoft.com/office/drawing/2014/main" id="{B753519F-BEF3-5C41-B1D1-11F69EC925B7}"/>
              </a:ext>
            </a:extLst>
          </p:cNvPr>
          <p:cNvSpPr/>
          <p:nvPr/>
        </p:nvSpPr>
        <p:spPr>
          <a:xfrm>
            <a:off x="2646772" y="1688631"/>
            <a:ext cx="1737360" cy="2702981"/>
          </a:xfrm>
          <a:prstGeom prst="roundRect">
            <a:avLst>
              <a:gd name="adj" fmla="val 12789"/>
            </a:avLst>
          </a:prstGeom>
          <a:solidFill>
            <a:schemeClr val="bg2">
              <a:lumMod val="95000"/>
            </a:schemeClr>
          </a:solidFill>
          <a:ln w="76200">
            <a:solidFill>
              <a:schemeClr val="bg1">
                <a:lumMod val="50000"/>
                <a:lumOff val="5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28" name="Rounded Rectangle 27">
            <a:extLst>
              <a:ext uri="{FF2B5EF4-FFF2-40B4-BE49-F238E27FC236}">
                <a16:creationId xmlns:a16="http://schemas.microsoft.com/office/drawing/2014/main" id="{1241CAC3-E490-354F-BBA9-E49D3A8817AD}"/>
              </a:ext>
            </a:extLst>
          </p:cNvPr>
          <p:cNvSpPr/>
          <p:nvPr/>
        </p:nvSpPr>
        <p:spPr>
          <a:xfrm>
            <a:off x="4786097" y="1688631"/>
            <a:ext cx="1737360" cy="2702981"/>
          </a:xfrm>
          <a:prstGeom prst="roundRect">
            <a:avLst>
              <a:gd name="adj" fmla="val 12789"/>
            </a:avLst>
          </a:prstGeom>
          <a:solidFill>
            <a:schemeClr val="bg2">
              <a:lumMod val="95000"/>
            </a:schemeClr>
          </a:solidFill>
          <a:ln w="76200">
            <a:solidFill>
              <a:schemeClr val="bg1">
                <a:lumMod val="50000"/>
                <a:lumOff val="5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29" name="Rounded Rectangle 28">
            <a:extLst>
              <a:ext uri="{FF2B5EF4-FFF2-40B4-BE49-F238E27FC236}">
                <a16:creationId xmlns:a16="http://schemas.microsoft.com/office/drawing/2014/main" id="{E6F9F63D-300F-114A-BA6A-01B912E02ABF}"/>
              </a:ext>
            </a:extLst>
          </p:cNvPr>
          <p:cNvSpPr/>
          <p:nvPr/>
        </p:nvSpPr>
        <p:spPr>
          <a:xfrm>
            <a:off x="6925423" y="1688631"/>
            <a:ext cx="1737360" cy="2702981"/>
          </a:xfrm>
          <a:prstGeom prst="roundRect">
            <a:avLst>
              <a:gd name="adj" fmla="val 12789"/>
            </a:avLst>
          </a:prstGeom>
          <a:solidFill>
            <a:schemeClr val="bg2">
              <a:lumMod val="95000"/>
            </a:schemeClr>
          </a:solidFill>
          <a:ln w="76200">
            <a:solidFill>
              <a:schemeClr val="bg1">
                <a:lumMod val="50000"/>
                <a:lumOff val="5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30" name="Rectangle 29">
            <a:extLst>
              <a:ext uri="{FF2B5EF4-FFF2-40B4-BE49-F238E27FC236}">
                <a16:creationId xmlns:a16="http://schemas.microsoft.com/office/drawing/2014/main" id="{F46C2041-DB80-6740-843F-92ABE539CF05}"/>
              </a:ext>
            </a:extLst>
          </p:cNvPr>
          <p:cNvSpPr/>
          <p:nvPr/>
        </p:nvSpPr>
        <p:spPr>
          <a:xfrm>
            <a:off x="8508945" y="1836820"/>
            <a:ext cx="138564" cy="253916"/>
          </a:xfrm>
          <a:prstGeom prst="rect">
            <a:avLst/>
          </a:prstGeom>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endParaRPr>
          </a:p>
        </p:txBody>
      </p:sp>
      <p:sp>
        <p:nvSpPr>
          <p:cNvPr id="31" name="Rounded Rectangle 30">
            <a:extLst>
              <a:ext uri="{FF2B5EF4-FFF2-40B4-BE49-F238E27FC236}">
                <a16:creationId xmlns:a16="http://schemas.microsoft.com/office/drawing/2014/main" id="{9A7776E2-3C2D-E44E-A93A-CAA626E02184}"/>
              </a:ext>
            </a:extLst>
          </p:cNvPr>
          <p:cNvSpPr/>
          <p:nvPr/>
        </p:nvSpPr>
        <p:spPr>
          <a:xfrm>
            <a:off x="3131348" y="4604640"/>
            <a:ext cx="711429"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Data Scientist</a:t>
            </a:r>
          </a:p>
        </p:txBody>
      </p:sp>
      <p:sp>
        <p:nvSpPr>
          <p:cNvPr id="32" name="Rounded Rectangle 31">
            <a:extLst>
              <a:ext uri="{FF2B5EF4-FFF2-40B4-BE49-F238E27FC236}">
                <a16:creationId xmlns:a16="http://schemas.microsoft.com/office/drawing/2014/main" id="{409C1365-7700-0041-97B6-A7D77B8C88D8}"/>
              </a:ext>
            </a:extLst>
          </p:cNvPr>
          <p:cNvSpPr/>
          <p:nvPr/>
        </p:nvSpPr>
        <p:spPr>
          <a:xfrm>
            <a:off x="5273133" y="4604640"/>
            <a:ext cx="923489"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App Developer</a:t>
            </a:r>
          </a:p>
        </p:txBody>
      </p:sp>
      <p:sp>
        <p:nvSpPr>
          <p:cNvPr id="33" name="Rounded Rectangle 32">
            <a:extLst>
              <a:ext uri="{FF2B5EF4-FFF2-40B4-BE49-F238E27FC236}">
                <a16:creationId xmlns:a16="http://schemas.microsoft.com/office/drawing/2014/main" id="{2DAFFD57-B5E2-0448-AF16-7776E598BFF0}"/>
              </a:ext>
            </a:extLst>
          </p:cNvPr>
          <p:cNvSpPr/>
          <p:nvPr/>
        </p:nvSpPr>
        <p:spPr>
          <a:xfrm>
            <a:off x="7467029" y="4573427"/>
            <a:ext cx="1146224"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AI Ops</a:t>
            </a:r>
          </a:p>
        </p:txBody>
      </p:sp>
      <p:sp>
        <p:nvSpPr>
          <p:cNvPr id="34" name="Oval 33">
            <a:extLst>
              <a:ext uri="{FF2B5EF4-FFF2-40B4-BE49-F238E27FC236}">
                <a16:creationId xmlns:a16="http://schemas.microsoft.com/office/drawing/2014/main" id="{AF422435-250F-2045-8BA1-D20FD893D04B}"/>
              </a:ext>
            </a:extLst>
          </p:cNvPr>
          <p:cNvSpPr/>
          <p:nvPr/>
        </p:nvSpPr>
        <p:spPr>
          <a:xfrm>
            <a:off x="4590639" y="4038291"/>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pic>
        <p:nvPicPr>
          <p:cNvPr id="35" name="Picture 34">
            <a:extLst>
              <a:ext uri="{FF2B5EF4-FFF2-40B4-BE49-F238E27FC236}">
                <a16:creationId xmlns:a16="http://schemas.microsoft.com/office/drawing/2014/main" id="{4D8FFB43-26F2-8D41-AD26-4AC13F456383}"/>
              </a:ext>
            </a:extLst>
          </p:cNvPr>
          <p:cNvPicPr>
            <a:picLocks noChangeAspect="1"/>
          </p:cNvPicPr>
          <p:nvPr/>
        </p:nvPicPr>
        <p:blipFill>
          <a:blip r:embed="rId3"/>
          <a:stretch>
            <a:fillRect/>
          </a:stretch>
        </p:blipFill>
        <p:spPr>
          <a:xfrm>
            <a:off x="4590639" y="4065822"/>
            <a:ext cx="685800" cy="685800"/>
          </a:xfrm>
          <a:prstGeom prst="rect">
            <a:avLst/>
          </a:prstGeom>
          <a:effectLst/>
        </p:spPr>
      </p:pic>
      <p:sp>
        <p:nvSpPr>
          <p:cNvPr id="36" name="Oval 35">
            <a:extLst>
              <a:ext uri="{FF2B5EF4-FFF2-40B4-BE49-F238E27FC236}">
                <a16:creationId xmlns:a16="http://schemas.microsoft.com/office/drawing/2014/main" id="{98763C6C-1056-3846-98E2-AE50286950BD}"/>
              </a:ext>
            </a:extLst>
          </p:cNvPr>
          <p:cNvSpPr/>
          <p:nvPr/>
        </p:nvSpPr>
        <p:spPr>
          <a:xfrm>
            <a:off x="6787179" y="4038291"/>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pic>
        <p:nvPicPr>
          <p:cNvPr id="37" name="Picture 36">
            <a:extLst>
              <a:ext uri="{FF2B5EF4-FFF2-40B4-BE49-F238E27FC236}">
                <a16:creationId xmlns:a16="http://schemas.microsoft.com/office/drawing/2014/main" id="{FDC4789B-2FF7-8246-A11D-6BA9C352F886}"/>
              </a:ext>
            </a:extLst>
          </p:cNvPr>
          <p:cNvPicPr>
            <a:picLocks noChangeAspect="1"/>
          </p:cNvPicPr>
          <p:nvPr/>
        </p:nvPicPr>
        <p:blipFill>
          <a:blip r:embed="rId4"/>
          <a:stretch>
            <a:fillRect/>
          </a:stretch>
        </p:blipFill>
        <p:spPr>
          <a:xfrm>
            <a:off x="6791379" y="4065822"/>
            <a:ext cx="685800" cy="685800"/>
          </a:xfrm>
          <a:prstGeom prst="rect">
            <a:avLst/>
          </a:prstGeom>
          <a:effectLst/>
        </p:spPr>
      </p:pic>
      <p:sp>
        <p:nvSpPr>
          <p:cNvPr id="38" name="Oval 37">
            <a:extLst>
              <a:ext uri="{FF2B5EF4-FFF2-40B4-BE49-F238E27FC236}">
                <a16:creationId xmlns:a16="http://schemas.microsoft.com/office/drawing/2014/main" id="{D549F888-2D2E-5148-8784-E8D9BFBFDAE1}"/>
              </a:ext>
            </a:extLst>
          </p:cNvPr>
          <p:cNvSpPr/>
          <p:nvPr/>
        </p:nvSpPr>
        <p:spPr>
          <a:xfrm>
            <a:off x="2481327" y="4038291"/>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39" name="Rounded Rectangle 38">
            <a:extLst>
              <a:ext uri="{FF2B5EF4-FFF2-40B4-BE49-F238E27FC236}">
                <a16:creationId xmlns:a16="http://schemas.microsoft.com/office/drawing/2014/main" id="{6FDC363C-8A98-594D-AE15-31A061B9413B}"/>
              </a:ext>
            </a:extLst>
          </p:cNvPr>
          <p:cNvSpPr/>
          <p:nvPr/>
        </p:nvSpPr>
        <p:spPr>
          <a:xfrm>
            <a:off x="3165938" y="4466705"/>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Build AI</a:t>
            </a:r>
          </a:p>
        </p:txBody>
      </p:sp>
      <p:sp>
        <p:nvSpPr>
          <p:cNvPr id="40" name="Rounded Rectangle 39">
            <a:extLst>
              <a:ext uri="{FF2B5EF4-FFF2-40B4-BE49-F238E27FC236}">
                <a16:creationId xmlns:a16="http://schemas.microsoft.com/office/drawing/2014/main" id="{5D9258E4-4542-5F4C-B351-D62E0161D31E}"/>
              </a:ext>
            </a:extLst>
          </p:cNvPr>
          <p:cNvSpPr/>
          <p:nvPr/>
        </p:nvSpPr>
        <p:spPr>
          <a:xfrm>
            <a:off x="5267113" y="4466705"/>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Run AI</a:t>
            </a:r>
          </a:p>
        </p:txBody>
      </p:sp>
      <p:sp>
        <p:nvSpPr>
          <p:cNvPr id="41" name="Rounded Rectangle 40">
            <a:extLst>
              <a:ext uri="{FF2B5EF4-FFF2-40B4-BE49-F238E27FC236}">
                <a16:creationId xmlns:a16="http://schemas.microsoft.com/office/drawing/2014/main" id="{3557F09C-E4E4-B64A-B770-88C4885624CE}"/>
              </a:ext>
            </a:extLst>
          </p:cNvPr>
          <p:cNvSpPr/>
          <p:nvPr/>
        </p:nvSpPr>
        <p:spPr>
          <a:xfrm>
            <a:off x="7457594" y="4422762"/>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Operate  AI</a:t>
            </a:r>
          </a:p>
        </p:txBody>
      </p:sp>
      <p:sp>
        <p:nvSpPr>
          <p:cNvPr id="42" name="Rectangle 41">
            <a:extLst>
              <a:ext uri="{FF2B5EF4-FFF2-40B4-BE49-F238E27FC236}">
                <a16:creationId xmlns:a16="http://schemas.microsoft.com/office/drawing/2014/main" id="{2A7316C9-5BAC-514F-BD59-87307DF3FDFF}"/>
              </a:ext>
            </a:extLst>
          </p:cNvPr>
          <p:cNvSpPr/>
          <p:nvPr/>
        </p:nvSpPr>
        <p:spPr>
          <a:xfrm>
            <a:off x="7032571" y="1976967"/>
            <a:ext cx="1476374" cy="425391"/>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E5E"/>
                </a:solidFill>
                <a:effectLst/>
                <a:uLnTx/>
                <a:uFillTx/>
                <a:latin typeface="IBM Plex Sans" panose="020B0503050000000000" pitchFamily="34" charset="77"/>
                <a:ea typeface="+mn-ea"/>
                <a:cs typeface="Arial"/>
              </a:rPr>
              <a:t>      Watson OpenScale</a:t>
            </a:r>
          </a:p>
        </p:txBody>
      </p:sp>
      <p:sp>
        <p:nvSpPr>
          <p:cNvPr id="43" name="Rectangle 42">
            <a:extLst>
              <a:ext uri="{FF2B5EF4-FFF2-40B4-BE49-F238E27FC236}">
                <a16:creationId xmlns:a16="http://schemas.microsoft.com/office/drawing/2014/main" id="{9157E292-2F12-1542-8DF6-C717D63B1030}"/>
              </a:ext>
            </a:extLst>
          </p:cNvPr>
          <p:cNvSpPr/>
          <p:nvPr/>
        </p:nvSpPr>
        <p:spPr>
          <a:xfrm>
            <a:off x="7032571" y="3054652"/>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Fairness &amp; Explainability</a:t>
            </a:r>
          </a:p>
        </p:txBody>
      </p:sp>
      <p:sp>
        <p:nvSpPr>
          <p:cNvPr id="44" name="Rectangle 43">
            <a:extLst>
              <a:ext uri="{FF2B5EF4-FFF2-40B4-BE49-F238E27FC236}">
                <a16:creationId xmlns:a16="http://schemas.microsoft.com/office/drawing/2014/main" id="{6826A28E-1DE3-8E46-872F-ED76D97B654A}"/>
              </a:ext>
            </a:extLst>
          </p:cNvPr>
          <p:cNvSpPr/>
          <p:nvPr/>
        </p:nvSpPr>
        <p:spPr>
          <a:xfrm>
            <a:off x="7032571" y="3465945"/>
            <a:ext cx="1535532" cy="199547"/>
          </a:xfrm>
          <a:prstGeom prst="rect">
            <a:avLst/>
          </a:prstGeom>
          <a:solidFill>
            <a:schemeClr val="accent2"/>
          </a:solidFill>
        </p:spPr>
        <p:txBody>
          <a:bodyPr wrap="square" lIns="0" tIns="0" rIns="0" bIns="0" rtlCol="0" anchor="ctr">
            <a:noAutofit/>
          </a:bodyPr>
          <a:lstStyle/>
          <a:p>
            <a:pPr marL="0" marR="0" lvl="0" indent="0" algn="ctr" defTabSz="514337" rtl="0" eaLnBrk="1" fontAlgn="base" latinLnBrk="0" hangingPunct="1">
              <a:lnSpc>
                <a:spcPct val="100000"/>
              </a:lnSpc>
              <a:spcBef>
                <a:spcPts val="0"/>
              </a:spcBef>
              <a:spcAft>
                <a:spcPct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Inputs for Continuous Evolution</a:t>
            </a:r>
          </a:p>
        </p:txBody>
      </p:sp>
      <p:sp>
        <p:nvSpPr>
          <p:cNvPr id="45" name="Rectangle 44">
            <a:extLst>
              <a:ext uri="{FF2B5EF4-FFF2-40B4-BE49-F238E27FC236}">
                <a16:creationId xmlns:a16="http://schemas.microsoft.com/office/drawing/2014/main" id="{1BF639F2-AFEB-3B46-A966-448E792563C3}"/>
              </a:ext>
            </a:extLst>
          </p:cNvPr>
          <p:cNvSpPr/>
          <p:nvPr/>
        </p:nvSpPr>
        <p:spPr>
          <a:xfrm>
            <a:off x="7032571" y="2598040"/>
            <a:ext cx="1535532" cy="29915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Business KPIs and production metrics</a:t>
            </a:r>
          </a:p>
        </p:txBody>
      </p:sp>
      <p:sp>
        <p:nvSpPr>
          <p:cNvPr id="46" name="Triangle 45">
            <a:extLst>
              <a:ext uri="{FF2B5EF4-FFF2-40B4-BE49-F238E27FC236}">
                <a16:creationId xmlns:a16="http://schemas.microsoft.com/office/drawing/2014/main" id="{97EB86A2-91B8-394C-9D73-FA1EBC979CEB}"/>
              </a:ext>
            </a:extLst>
          </p:cNvPr>
          <p:cNvSpPr/>
          <p:nvPr/>
        </p:nvSpPr>
        <p:spPr>
          <a:xfrm>
            <a:off x="135728" y="2801776"/>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7" name="Triangle 46">
            <a:extLst>
              <a:ext uri="{FF2B5EF4-FFF2-40B4-BE49-F238E27FC236}">
                <a16:creationId xmlns:a16="http://schemas.microsoft.com/office/drawing/2014/main" id="{3E3302E2-0FC2-5F4B-8C28-BB7DDAE87714}"/>
              </a:ext>
            </a:extLst>
          </p:cNvPr>
          <p:cNvSpPr/>
          <p:nvPr/>
        </p:nvSpPr>
        <p:spPr>
          <a:xfrm rot="5400000">
            <a:off x="4529532" y="2482791"/>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8" name="Triangle 47">
            <a:extLst>
              <a:ext uri="{FF2B5EF4-FFF2-40B4-BE49-F238E27FC236}">
                <a16:creationId xmlns:a16="http://schemas.microsoft.com/office/drawing/2014/main" id="{DC367D73-917C-E246-ACF7-2EEE0D03F2B4}"/>
              </a:ext>
            </a:extLst>
          </p:cNvPr>
          <p:cNvSpPr/>
          <p:nvPr/>
        </p:nvSpPr>
        <p:spPr>
          <a:xfrm rot="16200000">
            <a:off x="4508683" y="3183303"/>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9" name="Triangle 48">
            <a:extLst>
              <a:ext uri="{FF2B5EF4-FFF2-40B4-BE49-F238E27FC236}">
                <a16:creationId xmlns:a16="http://schemas.microsoft.com/office/drawing/2014/main" id="{BC329003-46E3-304A-A153-F88C12583DD1}"/>
              </a:ext>
            </a:extLst>
          </p:cNvPr>
          <p:cNvSpPr/>
          <p:nvPr/>
        </p:nvSpPr>
        <p:spPr>
          <a:xfrm rot="5400000">
            <a:off x="6666505" y="2482791"/>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50" name="Triangle 49">
            <a:extLst>
              <a:ext uri="{FF2B5EF4-FFF2-40B4-BE49-F238E27FC236}">
                <a16:creationId xmlns:a16="http://schemas.microsoft.com/office/drawing/2014/main" id="{11B09664-BA85-E24D-A2B6-C17C25029503}"/>
              </a:ext>
            </a:extLst>
          </p:cNvPr>
          <p:cNvSpPr/>
          <p:nvPr/>
        </p:nvSpPr>
        <p:spPr>
          <a:xfrm rot="16200000">
            <a:off x="6640148" y="3182336"/>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51" name="Triangle 50">
            <a:extLst>
              <a:ext uri="{FF2B5EF4-FFF2-40B4-BE49-F238E27FC236}">
                <a16:creationId xmlns:a16="http://schemas.microsoft.com/office/drawing/2014/main" id="{C19BA4AD-C250-3543-B379-522F4362065D}"/>
              </a:ext>
            </a:extLst>
          </p:cNvPr>
          <p:cNvSpPr/>
          <p:nvPr/>
        </p:nvSpPr>
        <p:spPr>
          <a:xfrm rot="10800000">
            <a:off x="8847466" y="2857768"/>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52" name="Rectangle 51">
            <a:extLst>
              <a:ext uri="{FF2B5EF4-FFF2-40B4-BE49-F238E27FC236}">
                <a16:creationId xmlns:a16="http://schemas.microsoft.com/office/drawing/2014/main" id="{1428C05C-3EAE-E947-AF5B-2F08C83DB3CD}"/>
              </a:ext>
            </a:extLst>
          </p:cNvPr>
          <p:cNvSpPr/>
          <p:nvPr/>
        </p:nvSpPr>
        <p:spPr>
          <a:xfrm>
            <a:off x="2746003" y="1968089"/>
            <a:ext cx="1535532"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E5E"/>
                </a:solidFill>
                <a:effectLst/>
                <a:uLnTx/>
                <a:uFillTx/>
                <a:latin typeface="IBM Plex Sans" panose="020B0503050000000000" pitchFamily="34" charset="77"/>
                <a:ea typeface="+mn-ea"/>
                <a:cs typeface="Arial"/>
              </a:rPr>
              <a:t>       Watson Studio</a:t>
            </a:r>
          </a:p>
        </p:txBody>
      </p:sp>
      <p:sp>
        <p:nvSpPr>
          <p:cNvPr id="53" name="Rectangle 52">
            <a:extLst>
              <a:ext uri="{FF2B5EF4-FFF2-40B4-BE49-F238E27FC236}">
                <a16:creationId xmlns:a16="http://schemas.microsoft.com/office/drawing/2014/main" id="{97246A56-B1D2-B245-92FC-85668C7CF616}"/>
              </a:ext>
            </a:extLst>
          </p:cNvPr>
          <p:cNvSpPr/>
          <p:nvPr/>
        </p:nvSpPr>
        <p:spPr>
          <a:xfrm>
            <a:off x="4868692" y="1968088"/>
            <a:ext cx="1571864" cy="478795"/>
          </a:xfrm>
          <a:prstGeom prst="rect">
            <a:avLst/>
          </a:prstGeom>
          <a:solidFill>
            <a:schemeClr val="bg2"/>
          </a:solidFill>
        </p:spPr>
        <p:txBody>
          <a:bodyPr wrap="square" lIns="36576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E5E"/>
                </a:solidFill>
                <a:effectLst/>
                <a:uLnTx/>
                <a:uFillTx/>
                <a:latin typeface="IBM Plex Sans" panose="020B0503050000000000" pitchFamily="34" charset="77"/>
                <a:ea typeface="+mn-ea"/>
                <a:cs typeface="Arial"/>
              </a:rPr>
              <a:t>Watson Machine             Learning</a:t>
            </a:r>
          </a:p>
        </p:txBody>
      </p:sp>
      <p:pic>
        <p:nvPicPr>
          <p:cNvPr id="54" name="Picture 53">
            <a:extLst>
              <a:ext uri="{FF2B5EF4-FFF2-40B4-BE49-F238E27FC236}">
                <a16:creationId xmlns:a16="http://schemas.microsoft.com/office/drawing/2014/main" id="{DC1CFCAE-0E60-5248-9872-27CACE2E1ED6}"/>
              </a:ext>
            </a:extLst>
          </p:cNvPr>
          <p:cNvPicPr>
            <a:picLocks noChangeAspect="1"/>
          </p:cNvPicPr>
          <p:nvPr/>
        </p:nvPicPr>
        <p:blipFill>
          <a:blip r:embed="rId5"/>
          <a:stretch>
            <a:fillRect/>
          </a:stretch>
        </p:blipFill>
        <p:spPr>
          <a:xfrm>
            <a:off x="4880321" y="2074042"/>
            <a:ext cx="334315" cy="300093"/>
          </a:xfrm>
          <a:prstGeom prst="rect">
            <a:avLst/>
          </a:prstGeom>
        </p:spPr>
      </p:pic>
      <p:pic>
        <p:nvPicPr>
          <p:cNvPr id="55" name="Picture 54">
            <a:extLst>
              <a:ext uri="{FF2B5EF4-FFF2-40B4-BE49-F238E27FC236}">
                <a16:creationId xmlns:a16="http://schemas.microsoft.com/office/drawing/2014/main" id="{508CD817-C337-574B-BE55-35780FCD2E4D}"/>
              </a:ext>
            </a:extLst>
          </p:cNvPr>
          <p:cNvPicPr>
            <a:picLocks noChangeAspect="1"/>
          </p:cNvPicPr>
          <p:nvPr/>
        </p:nvPicPr>
        <p:blipFill>
          <a:blip r:embed="rId6"/>
          <a:stretch>
            <a:fillRect/>
          </a:stretch>
        </p:blipFill>
        <p:spPr>
          <a:xfrm>
            <a:off x="2805162" y="2010545"/>
            <a:ext cx="387915" cy="393883"/>
          </a:xfrm>
          <a:prstGeom prst="rect">
            <a:avLst/>
          </a:prstGeom>
        </p:spPr>
      </p:pic>
      <p:sp>
        <p:nvSpPr>
          <p:cNvPr id="56" name="Rounded Rectangle 55">
            <a:extLst>
              <a:ext uri="{FF2B5EF4-FFF2-40B4-BE49-F238E27FC236}">
                <a16:creationId xmlns:a16="http://schemas.microsoft.com/office/drawing/2014/main" id="{575003B3-1F5A-544A-8298-26FAD113AFD6}"/>
              </a:ext>
            </a:extLst>
          </p:cNvPr>
          <p:cNvSpPr/>
          <p:nvPr/>
        </p:nvSpPr>
        <p:spPr>
          <a:xfrm>
            <a:off x="3152088" y="1264804"/>
            <a:ext cx="743552"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Build</a:t>
            </a:r>
          </a:p>
        </p:txBody>
      </p:sp>
      <p:sp>
        <p:nvSpPr>
          <p:cNvPr id="57" name="Rounded Rectangle 56">
            <a:extLst>
              <a:ext uri="{FF2B5EF4-FFF2-40B4-BE49-F238E27FC236}">
                <a16:creationId xmlns:a16="http://schemas.microsoft.com/office/drawing/2014/main" id="{AC74A2DE-B806-6347-86A5-27327D2D290F}"/>
              </a:ext>
            </a:extLst>
          </p:cNvPr>
          <p:cNvSpPr/>
          <p:nvPr/>
        </p:nvSpPr>
        <p:spPr>
          <a:xfrm>
            <a:off x="5290183" y="1264804"/>
            <a:ext cx="743552"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Deploy and run</a:t>
            </a:r>
          </a:p>
        </p:txBody>
      </p:sp>
      <p:pic>
        <p:nvPicPr>
          <p:cNvPr id="58" name="Picture 57">
            <a:extLst>
              <a:ext uri="{FF2B5EF4-FFF2-40B4-BE49-F238E27FC236}">
                <a16:creationId xmlns:a16="http://schemas.microsoft.com/office/drawing/2014/main" id="{438F880A-B708-DB43-8C2E-F83DE81EA68F}"/>
              </a:ext>
            </a:extLst>
          </p:cNvPr>
          <p:cNvPicPr>
            <a:picLocks noChangeAspect="1"/>
          </p:cNvPicPr>
          <p:nvPr/>
        </p:nvPicPr>
        <p:blipFill>
          <a:blip r:embed="rId7"/>
          <a:stretch>
            <a:fillRect/>
          </a:stretch>
        </p:blipFill>
        <p:spPr>
          <a:xfrm>
            <a:off x="2483082" y="4065822"/>
            <a:ext cx="685800" cy="685800"/>
          </a:xfrm>
          <a:prstGeom prst="rect">
            <a:avLst/>
          </a:prstGeom>
          <a:effectLst/>
        </p:spPr>
      </p:pic>
      <p:pic>
        <p:nvPicPr>
          <p:cNvPr id="59" name="Graphic 58">
            <a:extLst>
              <a:ext uri="{FF2B5EF4-FFF2-40B4-BE49-F238E27FC236}">
                <a16:creationId xmlns:a16="http://schemas.microsoft.com/office/drawing/2014/main" id="{CAFD16BE-8CF2-1646-AEA1-F60D44F0C9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02335" y="2048150"/>
            <a:ext cx="296531" cy="296531"/>
          </a:xfrm>
          <a:prstGeom prst="rect">
            <a:avLst/>
          </a:prstGeom>
        </p:spPr>
      </p:pic>
      <p:pic>
        <p:nvPicPr>
          <p:cNvPr id="60" name="Picture 59">
            <a:extLst>
              <a:ext uri="{FF2B5EF4-FFF2-40B4-BE49-F238E27FC236}">
                <a16:creationId xmlns:a16="http://schemas.microsoft.com/office/drawing/2014/main" id="{5F134D7C-F715-2B4C-9B3E-02625B644648}"/>
              </a:ext>
            </a:extLst>
          </p:cNvPr>
          <p:cNvPicPr>
            <a:picLocks noChangeAspect="1"/>
          </p:cNvPicPr>
          <p:nvPr/>
        </p:nvPicPr>
        <p:blipFill>
          <a:blip r:embed="rId10"/>
          <a:stretch>
            <a:fillRect/>
          </a:stretch>
        </p:blipFill>
        <p:spPr>
          <a:xfrm>
            <a:off x="8340537" y="4091610"/>
            <a:ext cx="644492" cy="671346"/>
          </a:xfrm>
          <a:prstGeom prst="rect">
            <a:avLst/>
          </a:prstGeom>
        </p:spPr>
      </p:pic>
      <p:sp>
        <p:nvSpPr>
          <p:cNvPr id="61" name="Rounded Rectangle 60">
            <a:extLst>
              <a:ext uri="{FF2B5EF4-FFF2-40B4-BE49-F238E27FC236}">
                <a16:creationId xmlns:a16="http://schemas.microsoft.com/office/drawing/2014/main" id="{CCFAEFA9-8C9A-A646-8B37-086059750FAC}"/>
              </a:ext>
            </a:extLst>
          </p:cNvPr>
          <p:cNvSpPr/>
          <p:nvPr/>
        </p:nvSpPr>
        <p:spPr>
          <a:xfrm>
            <a:off x="8280080" y="4865472"/>
            <a:ext cx="1146224"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Business user</a:t>
            </a:r>
          </a:p>
        </p:txBody>
      </p:sp>
      <p:sp>
        <p:nvSpPr>
          <p:cNvPr id="62" name="Rounded Rectangle 61">
            <a:extLst>
              <a:ext uri="{FF2B5EF4-FFF2-40B4-BE49-F238E27FC236}">
                <a16:creationId xmlns:a16="http://schemas.microsoft.com/office/drawing/2014/main" id="{281DE87B-CC66-1144-AFAA-CBBC8A83F5EB}"/>
              </a:ext>
            </a:extLst>
          </p:cNvPr>
          <p:cNvSpPr/>
          <p:nvPr/>
        </p:nvSpPr>
        <p:spPr>
          <a:xfrm>
            <a:off x="8280080" y="4720631"/>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Consume AI</a:t>
            </a:r>
          </a:p>
        </p:txBody>
      </p:sp>
      <p:sp>
        <p:nvSpPr>
          <p:cNvPr id="63" name="Rectangle 62">
            <a:extLst>
              <a:ext uri="{FF2B5EF4-FFF2-40B4-BE49-F238E27FC236}">
                <a16:creationId xmlns:a16="http://schemas.microsoft.com/office/drawing/2014/main" id="{151DA38A-D1E1-5B46-A803-6D4D2777C38A}"/>
              </a:ext>
            </a:extLst>
          </p:cNvPr>
          <p:cNvSpPr/>
          <p:nvPr/>
        </p:nvSpPr>
        <p:spPr>
          <a:xfrm>
            <a:off x="2745400" y="2627744"/>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Data Exploration</a:t>
            </a:r>
          </a:p>
        </p:txBody>
      </p:sp>
      <p:sp>
        <p:nvSpPr>
          <p:cNvPr id="64" name="Rectangle 63">
            <a:extLst>
              <a:ext uri="{FF2B5EF4-FFF2-40B4-BE49-F238E27FC236}">
                <a16:creationId xmlns:a16="http://schemas.microsoft.com/office/drawing/2014/main" id="{4CCCB957-2219-C646-9EE0-DE6C8CD1470C}"/>
              </a:ext>
            </a:extLst>
          </p:cNvPr>
          <p:cNvSpPr/>
          <p:nvPr/>
        </p:nvSpPr>
        <p:spPr>
          <a:xfrm>
            <a:off x="2745400" y="3074788"/>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FFFFFF"/>
                </a:solidFill>
                <a:effectLst/>
                <a:uLnTx/>
                <a:uFillTx/>
                <a:latin typeface="IBM Plex Sans" panose="020B0503050000000000" pitchFamily="34" charset="77"/>
                <a:ea typeface="+mn-ea"/>
                <a:cs typeface="Arial"/>
              </a:rPr>
              <a:t>Data Preparation</a:t>
            </a:r>
            <a:endPar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65" name="Rectangle 64">
            <a:extLst>
              <a:ext uri="{FF2B5EF4-FFF2-40B4-BE49-F238E27FC236}">
                <a16:creationId xmlns:a16="http://schemas.microsoft.com/office/drawing/2014/main" id="{E68D86B8-1D51-1949-AEE3-23A3D45F1792}"/>
              </a:ext>
            </a:extLst>
          </p:cNvPr>
          <p:cNvSpPr/>
          <p:nvPr/>
        </p:nvSpPr>
        <p:spPr>
          <a:xfrm>
            <a:off x="2745400" y="3485670"/>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Model Development</a:t>
            </a:r>
          </a:p>
        </p:txBody>
      </p:sp>
      <p:sp>
        <p:nvSpPr>
          <p:cNvPr id="66" name="Rectangle 65">
            <a:extLst>
              <a:ext uri="{FF2B5EF4-FFF2-40B4-BE49-F238E27FC236}">
                <a16:creationId xmlns:a16="http://schemas.microsoft.com/office/drawing/2014/main" id="{F3EE8BFA-9442-2340-86AE-3A81E15535A0}"/>
              </a:ext>
            </a:extLst>
          </p:cNvPr>
          <p:cNvSpPr/>
          <p:nvPr/>
        </p:nvSpPr>
        <p:spPr>
          <a:xfrm>
            <a:off x="4880321" y="2608020"/>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Model Deployment</a:t>
            </a:r>
          </a:p>
        </p:txBody>
      </p:sp>
      <p:sp>
        <p:nvSpPr>
          <p:cNvPr id="67" name="Rectangle 66">
            <a:extLst>
              <a:ext uri="{FF2B5EF4-FFF2-40B4-BE49-F238E27FC236}">
                <a16:creationId xmlns:a16="http://schemas.microsoft.com/office/drawing/2014/main" id="{6138C0B2-02FC-EB49-9C0A-693E49B0ACB5}"/>
              </a:ext>
            </a:extLst>
          </p:cNvPr>
          <p:cNvSpPr/>
          <p:nvPr/>
        </p:nvSpPr>
        <p:spPr>
          <a:xfrm>
            <a:off x="4880321" y="3055064"/>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Model Management</a:t>
            </a:r>
          </a:p>
        </p:txBody>
      </p:sp>
      <p:sp>
        <p:nvSpPr>
          <p:cNvPr id="68" name="Rectangle 67">
            <a:extLst>
              <a:ext uri="{FF2B5EF4-FFF2-40B4-BE49-F238E27FC236}">
                <a16:creationId xmlns:a16="http://schemas.microsoft.com/office/drawing/2014/main" id="{B9960432-608E-2A49-9683-1E70DDB422F7}"/>
              </a:ext>
            </a:extLst>
          </p:cNvPr>
          <p:cNvSpPr/>
          <p:nvPr/>
        </p:nvSpPr>
        <p:spPr>
          <a:xfrm>
            <a:off x="4880321" y="3465946"/>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Retraining</a:t>
            </a:r>
          </a:p>
        </p:txBody>
      </p:sp>
      <p:sp>
        <p:nvSpPr>
          <p:cNvPr id="69" name="Rounded Rectangle 68">
            <a:extLst>
              <a:ext uri="{FF2B5EF4-FFF2-40B4-BE49-F238E27FC236}">
                <a16:creationId xmlns:a16="http://schemas.microsoft.com/office/drawing/2014/main" id="{0201833E-C6A3-6F48-8A9C-A4C6BF7B5E45}"/>
              </a:ext>
            </a:extLst>
          </p:cNvPr>
          <p:cNvSpPr/>
          <p:nvPr/>
        </p:nvSpPr>
        <p:spPr>
          <a:xfrm>
            <a:off x="495506" y="1678210"/>
            <a:ext cx="1737360" cy="2702981"/>
          </a:xfrm>
          <a:prstGeom prst="roundRect">
            <a:avLst>
              <a:gd name="adj" fmla="val 12789"/>
            </a:avLst>
          </a:prstGeom>
          <a:solidFill>
            <a:schemeClr val="bg2">
              <a:lumMod val="95000"/>
            </a:schemeClr>
          </a:solidFill>
          <a:ln w="76200">
            <a:solidFill>
              <a:schemeClr val="bg1">
                <a:lumMod val="50000"/>
                <a:lumOff val="5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70" name="Rectangle 69">
            <a:extLst>
              <a:ext uri="{FF2B5EF4-FFF2-40B4-BE49-F238E27FC236}">
                <a16:creationId xmlns:a16="http://schemas.microsoft.com/office/drawing/2014/main" id="{BB739BA3-A880-D745-92AF-347C6A43909D}"/>
              </a:ext>
            </a:extLst>
          </p:cNvPr>
          <p:cNvSpPr/>
          <p:nvPr/>
        </p:nvSpPr>
        <p:spPr>
          <a:xfrm>
            <a:off x="596420" y="1950262"/>
            <a:ext cx="1535532"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E5E"/>
                </a:solidFill>
                <a:effectLst/>
                <a:uLnTx/>
                <a:uFillTx/>
                <a:latin typeface="IBM Plex Sans" panose="020B0503050000000000" pitchFamily="34" charset="77"/>
                <a:ea typeface="+mn-ea"/>
                <a:cs typeface="Arial"/>
              </a:rPr>
              <a:t>                Watson Knowledge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E5E"/>
                </a:solidFill>
                <a:effectLst/>
                <a:uLnTx/>
                <a:uFillTx/>
                <a:latin typeface="IBM Plex Sans" panose="020B0503050000000000" pitchFamily="34" charset="77"/>
                <a:ea typeface="+mn-ea"/>
                <a:cs typeface="Arial"/>
              </a:rPr>
              <a:t>           Catalog</a:t>
            </a:r>
          </a:p>
        </p:txBody>
      </p:sp>
      <p:pic>
        <p:nvPicPr>
          <p:cNvPr id="71" name="Picture 70">
            <a:extLst>
              <a:ext uri="{FF2B5EF4-FFF2-40B4-BE49-F238E27FC236}">
                <a16:creationId xmlns:a16="http://schemas.microsoft.com/office/drawing/2014/main" id="{6DEF5D92-8B73-DF4A-BA34-9DCE67F115BB}"/>
              </a:ext>
            </a:extLst>
          </p:cNvPr>
          <p:cNvPicPr>
            <a:picLocks noChangeAspect="1"/>
          </p:cNvPicPr>
          <p:nvPr/>
        </p:nvPicPr>
        <p:blipFill>
          <a:blip r:embed="rId11"/>
          <a:stretch>
            <a:fillRect/>
          </a:stretch>
        </p:blipFill>
        <p:spPr>
          <a:xfrm>
            <a:off x="668299" y="2023117"/>
            <a:ext cx="333087" cy="333087"/>
          </a:xfrm>
          <a:prstGeom prst="rect">
            <a:avLst/>
          </a:prstGeom>
        </p:spPr>
      </p:pic>
      <p:sp>
        <p:nvSpPr>
          <p:cNvPr id="72" name="Triangle 71">
            <a:extLst>
              <a:ext uri="{FF2B5EF4-FFF2-40B4-BE49-F238E27FC236}">
                <a16:creationId xmlns:a16="http://schemas.microsoft.com/office/drawing/2014/main" id="{4D948069-DAED-7A44-8527-EEF3565CC088}"/>
              </a:ext>
            </a:extLst>
          </p:cNvPr>
          <p:cNvSpPr/>
          <p:nvPr/>
        </p:nvSpPr>
        <p:spPr>
          <a:xfrm rot="5400000">
            <a:off x="2318317" y="2486552"/>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73" name="Triangle 72">
            <a:extLst>
              <a:ext uri="{FF2B5EF4-FFF2-40B4-BE49-F238E27FC236}">
                <a16:creationId xmlns:a16="http://schemas.microsoft.com/office/drawing/2014/main" id="{5CFC532D-A555-C848-B1CE-C20041B0DFC3}"/>
              </a:ext>
            </a:extLst>
          </p:cNvPr>
          <p:cNvSpPr/>
          <p:nvPr/>
        </p:nvSpPr>
        <p:spPr>
          <a:xfrm rot="16200000">
            <a:off x="2397224" y="3178751"/>
            <a:ext cx="127555" cy="95421"/>
          </a:xfrm>
          <a:prstGeom prst="triangle">
            <a:avLst/>
          </a:prstGeom>
          <a:solidFill>
            <a:schemeClr val="tx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74" name="Rectangle 73">
            <a:extLst>
              <a:ext uri="{FF2B5EF4-FFF2-40B4-BE49-F238E27FC236}">
                <a16:creationId xmlns:a16="http://schemas.microsoft.com/office/drawing/2014/main" id="{2FB98498-B045-F340-9828-3AE5C3AB6A65}"/>
              </a:ext>
            </a:extLst>
          </p:cNvPr>
          <p:cNvSpPr/>
          <p:nvPr/>
        </p:nvSpPr>
        <p:spPr>
          <a:xfrm>
            <a:off x="596420" y="2604775"/>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Data Profiling</a:t>
            </a:r>
          </a:p>
        </p:txBody>
      </p:sp>
      <p:sp>
        <p:nvSpPr>
          <p:cNvPr id="75" name="Rectangle 74">
            <a:extLst>
              <a:ext uri="{FF2B5EF4-FFF2-40B4-BE49-F238E27FC236}">
                <a16:creationId xmlns:a16="http://schemas.microsoft.com/office/drawing/2014/main" id="{444CF2D7-41A1-034B-94D0-877A525CE3EA}"/>
              </a:ext>
            </a:extLst>
          </p:cNvPr>
          <p:cNvSpPr/>
          <p:nvPr/>
        </p:nvSpPr>
        <p:spPr>
          <a:xfrm>
            <a:off x="596420" y="3051819"/>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Quality  and Lineage</a:t>
            </a:r>
          </a:p>
        </p:txBody>
      </p:sp>
      <p:sp>
        <p:nvSpPr>
          <p:cNvPr id="76" name="Rectangle 75">
            <a:extLst>
              <a:ext uri="{FF2B5EF4-FFF2-40B4-BE49-F238E27FC236}">
                <a16:creationId xmlns:a16="http://schemas.microsoft.com/office/drawing/2014/main" id="{E459D8DF-3111-3245-A099-2DCE2B7FDBB8}"/>
              </a:ext>
            </a:extLst>
          </p:cNvPr>
          <p:cNvSpPr/>
          <p:nvPr/>
        </p:nvSpPr>
        <p:spPr>
          <a:xfrm>
            <a:off x="596420" y="3462701"/>
            <a:ext cx="1535532" cy="199547"/>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rPr>
              <a:t>Governance</a:t>
            </a:r>
          </a:p>
        </p:txBody>
      </p:sp>
      <p:sp>
        <p:nvSpPr>
          <p:cNvPr id="77" name="Rounded Rectangle 76">
            <a:extLst>
              <a:ext uri="{FF2B5EF4-FFF2-40B4-BE49-F238E27FC236}">
                <a16:creationId xmlns:a16="http://schemas.microsoft.com/office/drawing/2014/main" id="{CFC3A59D-DB88-EF43-A1BB-7E4BDCD67285}"/>
              </a:ext>
            </a:extLst>
          </p:cNvPr>
          <p:cNvSpPr/>
          <p:nvPr/>
        </p:nvSpPr>
        <p:spPr>
          <a:xfrm>
            <a:off x="737231" y="1281446"/>
            <a:ext cx="1253910"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Organize and Govern data</a:t>
            </a:r>
          </a:p>
        </p:txBody>
      </p:sp>
      <p:sp>
        <p:nvSpPr>
          <p:cNvPr id="78" name="Rounded Rectangle 77">
            <a:extLst>
              <a:ext uri="{FF2B5EF4-FFF2-40B4-BE49-F238E27FC236}">
                <a16:creationId xmlns:a16="http://schemas.microsoft.com/office/drawing/2014/main" id="{82012821-7DF0-3E44-9E56-BA2DE8E0209C}"/>
              </a:ext>
            </a:extLst>
          </p:cNvPr>
          <p:cNvSpPr/>
          <p:nvPr/>
        </p:nvSpPr>
        <p:spPr>
          <a:xfrm>
            <a:off x="833264" y="4692102"/>
            <a:ext cx="711429"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Data Engineer</a:t>
            </a:r>
          </a:p>
        </p:txBody>
      </p:sp>
      <p:sp>
        <p:nvSpPr>
          <p:cNvPr id="79" name="Oval 78">
            <a:extLst>
              <a:ext uri="{FF2B5EF4-FFF2-40B4-BE49-F238E27FC236}">
                <a16:creationId xmlns:a16="http://schemas.microsoft.com/office/drawing/2014/main" id="{E511EA1D-9921-A749-83C9-B49FC48CA6E3}"/>
              </a:ext>
            </a:extLst>
          </p:cNvPr>
          <p:cNvSpPr/>
          <p:nvPr/>
        </p:nvSpPr>
        <p:spPr>
          <a:xfrm>
            <a:off x="187256" y="4055549"/>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80" name="Rounded Rectangle 79">
            <a:extLst>
              <a:ext uri="{FF2B5EF4-FFF2-40B4-BE49-F238E27FC236}">
                <a16:creationId xmlns:a16="http://schemas.microsoft.com/office/drawing/2014/main" id="{0CEE598C-4CC5-FC46-9167-E11F1939B3D1}"/>
              </a:ext>
            </a:extLst>
          </p:cNvPr>
          <p:cNvSpPr/>
          <p:nvPr/>
        </p:nvSpPr>
        <p:spPr>
          <a:xfrm>
            <a:off x="871867" y="4483963"/>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Organize Data for AI</a:t>
            </a:r>
          </a:p>
        </p:txBody>
      </p:sp>
      <p:pic>
        <p:nvPicPr>
          <p:cNvPr id="81" name="Picture 80">
            <a:extLst>
              <a:ext uri="{FF2B5EF4-FFF2-40B4-BE49-F238E27FC236}">
                <a16:creationId xmlns:a16="http://schemas.microsoft.com/office/drawing/2014/main" id="{26C7A05F-9607-2547-8593-BA4E79A2FA24}"/>
              </a:ext>
            </a:extLst>
          </p:cNvPr>
          <p:cNvPicPr>
            <a:picLocks noChangeAspect="1"/>
          </p:cNvPicPr>
          <p:nvPr/>
        </p:nvPicPr>
        <p:blipFill>
          <a:blip r:embed="rId7"/>
          <a:stretch>
            <a:fillRect/>
          </a:stretch>
        </p:blipFill>
        <p:spPr>
          <a:xfrm>
            <a:off x="189011" y="4083080"/>
            <a:ext cx="685800" cy="685800"/>
          </a:xfrm>
          <a:prstGeom prst="rect">
            <a:avLst/>
          </a:prstGeom>
          <a:effectLst/>
        </p:spPr>
      </p:pic>
      <p:sp>
        <p:nvSpPr>
          <p:cNvPr id="83" name="Rounded Rectangle 82">
            <a:extLst>
              <a:ext uri="{FF2B5EF4-FFF2-40B4-BE49-F238E27FC236}">
                <a16:creationId xmlns:a16="http://schemas.microsoft.com/office/drawing/2014/main" id="{1446FDF0-2771-4846-B0B4-1DE44AFBA72D}"/>
              </a:ext>
            </a:extLst>
          </p:cNvPr>
          <p:cNvSpPr/>
          <p:nvPr/>
        </p:nvSpPr>
        <p:spPr>
          <a:xfrm>
            <a:off x="6371134" y="1281445"/>
            <a:ext cx="2845937"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Operate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000000000" pitchFamily="34" charset="77"/>
                <a:ea typeface="Arial" charset="0"/>
                <a:cs typeface="Arial" charset="0"/>
                <a:sym typeface="HelvNeue Roman for IBM"/>
              </a:rPr>
              <a:t>trusted AI</a:t>
            </a:r>
          </a:p>
        </p:txBody>
      </p:sp>
    </p:spTree>
    <p:extLst>
      <p:ext uri="{BB962C8B-B14F-4D97-AF65-F5344CB8AC3E}">
        <p14:creationId xmlns:p14="http://schemas.microsoft.com/office/powerpoint/2010/main" val="2318566643"/>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F2D7D51A-6877-4D76-94AF-0ACD0E3DB686}"/>
              </a:ext>
            </a:extLst>
          </p:cNvPr>
          <p:cNvSpPr txBox="1">
            <a:spLocks/>
          </p:cNvSpPr>
          <p:nvPr/>
        </p:nvSpPr>
        <p:spPr>
          <a:xfrm>
            <a:off x="182571" y="120623"/>
            <a:ext cx="7270281" cy="468192"/>
          </a:xfrm>
          <a:prstGeom prst="rect">
            <a:avLst/>
          </a:prstGeom>
        </p:spPr>
        <p:txBody>
          <a:bodyPr vert="horz" lIns="91440" tIns="45720" rIns="91440" bIns="45720" rtlCol="0" anchor="b">
            <a:normAutofit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panose="020F0302020204030204"/>
                <a:ea typeface="+mj-ea"/>
                <a:cs typeface="+mj-cs"/>
              </a:rPr>
              <a:t>ML Workflow: actual customer example</a:t>
            </a:r>
          </a:p>
        </p:txBody>
      </p:sp>
      <p:pic>
        <p:nvPicPr>
          <p:cNvPr id="3" name="Picture 2">
            <a:extLst>
              <a:ext uri="{FF2B5EF4-FFF2-40B4-BE49-F238E27FC236}">
                <a16:creationId xmlns:a16="http://schemas.microsoft.com/office/drawing/2014/main" id="{E9A52B27-62F9-467C-BB81-4A2A1ACF8023}"/>
              </a:ext>
            </a:extLst>
          </p:cNvPr>
          <p:cNvPicPr>
            <a:picLocks noChangeAspect="1"/>
          </p:cNvPicPr>
          <p:nvPr/>
        </p:nvPicPr>
        <p:blipFill>
          <a:blip r:embed="rId3"/>
          <a:stretch>
            <a:fillRect/>
          </a:stretch>
        </p:blipFill>
        <p:spPr>
          <a:xfrm>
            <a:off x="1014730" y="708290"/>
            <a:ext cx="7547379" cy="3688220"/>
          </a:xfrm>
          <a:prstGeom prst="rect">
            <a:avLst/>
          </a:prstGeom>
        </p:spPr>
      </p:pic>
      <p:sp>
        <p:nvSpPr>
          <p:cNvPr id="2" name="Rectangle: Rounded Corners 1">
            <a:extLst>
              <a:ext uri="{FF2B5EF4-FFF2-40B4-BE49-F238E27FC236}">
                <a16:creationId xmlns:a16="http://schemas.microsoft.com/office/drawing/2014/main" id="{985CEF89-D19C-4042-A0A9-4136D51B7A4C}"/>
              </a:ext>
            </a:extLst>
          </p:cNvPr>
          <p:cNvSpPr/>
          <p:nvPr/>
        </p:nvSpPr>
        <p:spPr>
          <a:xfrm>
            <a:off x="2535154" y="4515985"/>
            <a:ext cx="3026228"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Watson Studio</a:t>
            </a:r>
          </a:p>
        </p:txBody>
      </p:sp>
      <p:sp>
        <p:nvSpPr>
          <p:cNvPr id="5" name="Rectangle: Rounded Corners 4">
            <a:extLst>
              <a:ext uri="{FF2B5EF4-FFF2-40B4-BE49-F238E27FC236}">
                <a16:creationId xmlns:a16="http://schemas.microsoft.com/office/drawing/2014/main" id="{28055164-2F12-46B4-8FB7-CABBE80810FF}"/>
              </a:ext>
            </a:extLst>
          </p:cNvPr>
          <p:cNvSpPr/>
          <p:nvPr/>
        </p:nvSpPr>
        <p:spPr>
          <a:xfrm>
            <a:off x="5677513" y="4515985"/>
            <a:ext cx="1154478"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WML</a:t>
            </a:r>
          </a:p>
        </p:txBody>
      </p:sp>
      <p:sp>
        <p:nvSpPr>
          <p:cNvPr id="6" name="Rectangle: Rounded Corners 5">
            <a:extLst>
              <a:ext uri="{FF2B5EF4-FFF2-40B4-BE49-F238E27FC236}">
                <a16:creationId xmlns:a16="http://schemas.microsoft.com/office/drawing/2014/main" id="{7CC56C9D-E2F8-4622-8438-F1837CC782E0}"/>
              </a:ext>
            </a:extLst>
          </p:cNvPr>
          <p:cNvSpPr/>
          <p:nvPr/>
        </p:nvSpPr>
        <p:spPr>
          <a:xfrm>
            <a:off x="6948122" y="4515985"/>
            <a:ext cx="1604320"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OpenScale</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7DB7FFB7-664E-450D-A2A8-31041DA5517C}"/>
              </a:ext>
            </a:extLst>
          </p:cNvPr>
          <p:cNvSpPr/>
          <p:nvPr/>
        </p:nvSpPr>
        <p:spPr>
          <a:xfrm>
            <a:off x="2535154" y="4832521"/>
            <a:ext cx="6017288" cy="258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IBM Cloud Pak for Data</a:t>
            </a:r>
          </a:p>
        </p:txBody>
      </p:sp>
    </p:spTree>
    <p:extLst>
      <p:ext uri="{BB962C8B-B14F-4D97-AF65-F5344CB8AC3E}">
        <p14:creationId xmlns:p14="http://schemas.microsoft.com/office/powerpoint/2010/main" val="199042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F2D7D51A-6877-4D76-94AF-0ACD0E3DB686}"/>
              </a:ext>
            </a:extLst>
          </p:cNvPr>
          <p:cNvSpPr txBox="1">
            <a:spLocks/>
          </p:cNvSpPr>
          <p:nvPr/>
        </p:nvSpPr>
        <p:spPr>
          <a:xfrm>
            <a:off x="182571" y="120623"/>
            <a:ext cx="7270281" cy="468192"/>
          </a:xfrm>
          <a:prstGeom prst="rect">
            <a:avLst/>
          </a:prstGeom>
        </p:spPr>
        <p:txBody>
          <a:bodyPr vert="horz" lIns="91440" tIns="45720" rIns="91440" bIns="45720" rtlCol="0" anchor="b">
            <a:normAutofit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panose="020F0302020204030204"/>
                <a:ea typeface="+mj-ea"/>
                <a:cs typeface="+mj-cs"/>
              </a:rPr>
              <a:t>ML Workflow: actual customer example</a:t>
            </a:r>
          </a:p>
        </p:txBody>
      </p:sp>
      <p:pic>
        <p:nvPicPr>
          <p:cNvPr id="3" name="Picture 2">
            <a:extLst>
              <a:ext uri="{FF2B5EF4-FFF2-40B4-BE49-F238E27FC236}">
                <a16:creationId xmlns:a16="http://schemas.microsoft.com/office/drawing/2014/main" id="{E9A52B27-62F9-467C-BB81-4A2A1ACF8023}"/>
              </a:ext>
            </a:extLst>
          </p:cNvPr>
          <p:cNvPicPr>
            <a:picLocks noChangeAspect="1"/>
          </p:cNvPicPr>
          <p:nvPr/>
        </p:nvPicPr>
        <p:blipFill>
          <a:blip r:embed="rId3"/>
          <a:stretch>
            <a:fillRect/>
          </a:stretch>
        </p:blipFill>
        <p:spPr>
          <a:xfrm>
            <a:off x="1014730" y="708290"/>
            <a:ext cx="7547379" cy="3688220"/>
          </a:xfrm>
          <a:prstGeom prst="rect">
            <a:avLst/>
          </a:prstGeom>
        </p:spPr>
      </p:pic>
      <p:sp>
        <p:nvSpPr>
          <p:cNvPr id="2" name="Rectangle: Rounded Corners 1">
            <a:extLst>
              <a:ext uri="{FF2B5EF4-FFF2-40B4-BE49-F238E27FC236}">
                <a16:creationId xmlns:a16="http://schemas.microsoft.com/office/drawing/2014/main" id="{985CEF89-D19C-4042-A0A9-4136D51B7A4C}"/>
              </a:ext>
            </a:extLst>
          </p:cNvPr>
          <p:cNvSpPr/>
          <p:nvPr/>
        </p:nvSpPr>
        <p:spPr>
          <a:xfrm>
            <a:off x="2535154" y="4515985"/>
            <a:ext cx="3026228"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Watson Studio</a:t>
            </a:r>
          </a:p>
        </p:txBody>
      </p:sp>
      <p:sp>
        <p:nvSpPr>
          <p:cNvPr id="5" name="Rectangle: Rounded Corners 4">
            <a:extLst>
              <a:ext uri="{FF2B5EF4-FFF2-40B4-BE49-F238E27FC236}">
                <a16:creationId xmlns:a16="http://schemas.microsoft.com/office/drawing/2014/main" id="{28055164-2F12-46B4-8FB7-CABBE80810FF}"/>
              </a:ext>
            </a:extLst>
          </p:cNvPr>
          <p:cNvSpPr/>
          <p:nvPr/>
        </p:nvSpPr>
        <p:spPr>
          <a:xfrm>
            <a:off x="5677513" y="4515985"/>
            <a:ext cx="1154478"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WML</a:t>
            </a:r>
          </a:p>
        </p:txBody>
      </p:sp>
      <p:sp>
        <p:nvSpPr>
          <p:cNvPr id="6" name="Rectangle: Rounded Corners 5">
            <a:extLst>
              <a:ext uri="{FF2B5EF4-FFF2-40B4-BE49-F238E27FC236}">
                <a16:creationId xmlns:a16="http://schemas.microsoft.com/office/drawing/2014/main" id="{7CC56C9D-E2F8-4622-8438-F1837CC782E0}"/>
              </a:ext>
            </a:extLst>
          </p:cNvPr>
          <p:cNvSpPr/>
          <p:nvPr/>
        </p:nvSpPr>
        <p:spPr>
          <a:xfrm>
            <a:off x="6948122" y="4515985"/>
            <a:ext cx="1604320" cy="218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err="1">
                <a:ln>
                  <a:noFill/>
                </a:ln>
                <a:solidFill>
                  <a:prstClr val="white"/>
                </a:solidFill>
                <a:effectLst/>
                <a:uLnTx/>
                <a:uFillTx/>
                <a:latin typeface="Calibri" panose="020F0502020204030204"/>
                <a:ea typeface="+mn-ea"/>
                <a:cs typeface="+mn-cs"/>
              </a:rPr>
              <a:t>OpenScale</a:t>
            </a: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7DB7FFB7-664E-450D-A2A8-31041DA5517C}"/>
              </a:ext>
            </a:extLst>
          </p:cNvPr>
          <p:cNvSpPr/>
          <p:nvPr/>
        </p:nvSpPr>
        <p:spPr>
          <a:xfrm>
            <a:off x="2535154" y="4832521"/>
            <a:ext cx="6017288" cy="258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IBM Cloud</a:t>
            </a:r>
          </a:p>
        </p:txBody>
      </p:sp>
    </p:spTree>
    <p:extLst>
      <p:ext uri="{BB962C8B-B14F-4D97-AF65-F5344CB8AC3E}">
        <p14:creationId xmlns:p14="http://schemas.microsoft.com/office/powerpoint/2010/main" val="138711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D999D4-B456-9943-89B7-30D56181CE18}" type="slidenum">
              <a:rPr lang="en-US">
                <a:solidFill>
                  <a:prstClr val="white"/>
                </a:solidFill>
                <a:latin typeface="IBM Plex Sans"/>
              </a:rPr>
              <a:pPr/>
              <a:t>9</a:t>
            </a:fld>
            <a:endParaRPr lang="en-US" dirty="0">
              <a:solidFill>
                <a:prstClr val="white"/>
              </a:solidFill>
              <a:latin typeface="IBM Plex Sans"/>
            </a:endParaRPr>
          </a:p>
        </p:txBody>
      </p:sp>
      <p:sp>
        <p:nvSpPr>
          <p:cNvPr id="8" name="TextBox 7">
            <a:extLst>
              <a:ext uri="{FF2B5EF4-FFF2-40B4-BE49-F238E27FC236}">
                <a16:creationId xmlns:a16="http://schemas.microsoft.com/office/drawing/2014/main" id="{289D3DC7-242A-4602-BBF1-BCBEE6DC77F9}"/>
              </a:ext>
            </a:extLst>
          </p:cNvPr>
          <p:cNvSpPr txBox="1"/>
          <p:nvPr/>
        </p:nvSpPr>
        <p:spPr>
          <a:xfrm>
            <a:off x="344842" y="895449"/>
            <a:ext cx="4372673" cy="3924151"/>
          </a:xfrm>
          <a:prstGeom prst="rect">
            <a:avLst/>
          </a:prstGeom>
          <a:noFill/>
        </p:spPr>
        <p:txBody>
          <a:bodyPr wrap="square" rtlCol="0">
            <a:spAutoFit/>
          </a:bodyPr>
          <a:lstStyle/>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Monitor performance and accuracy</a:t>
            </a:r>
          </a:p>
          <a:p>
            <a:pPr marL="394097" indent="-385763" eaLnBrk="0" fontAlgn="base" hangingPunct="0">
              <a:spcBef>
                <a:spcPct val="0"/>
              </a:spcBef>
              <a:spcAft>
                <a:spcPct val="0"/>
              </a:spcAft>
              <a:buFont typeface="+mj-lt"/>
              <a:buAutoNum type="arabicPeriod"/>
            </a:pPr>
            <a:endParaRPr lang="en-US" sz="18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Predict model drift</a:t>
            </a:r>
          </a:p>
          <a:p>
            <a:pPr marL="394097" indent="-385763" eaLnBrk="0" fontAlgn="base" hangingPunct="0">
              <a:spcBef>
                <a:spcPct val="0"/>
              </a:spcBef>
              <a:spcAft>
                <a:spcPct val="0"/>
              </a:spcAft>
              <a:buFont typeface="+mj-lt"/>
              <a:buAutoNum type="arabicPeriod"/>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Explain transactions</a:t>
            </a:r>
          </a:p>
          <a:p>
            <a:pPr marL="394097" indent="-385763" eaLnBrk="0" fontAlgn="base" hangingPunct="0">
              <a:spcBef>
                <a:spcPct val="0"/>
              </a:spcBef>
              <a:spcAft>
                <a:spcPct val="0"/>
              </a:spcAft>
              <a:buFont typeface="+mj-lt"/>
              <a:buAutoNum type="arabicPeriod"/>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Monitor KPIs</a:t>
            </a:r>
          </a:p>
          <a:p>
            <a:pPr marL="394097" indent="-385763" eaLnBrk="0" fontAlgn="base" hangingPunct="0">
              <a:spcBef>
                <a:spcPct val="0"/>
              </a:spcBef>
              <a:spcAft>
                <a:spcPct val="0"/>
              </a:spcAft>
              <a:buFont typeface="+mj-lt"/>
              <a:buAutoNum type="arabicPeriod"/>
            </a:pPr>
            <a:endParaRPr lang="en-US" sz="2100" b="1" dirty="0">
              <a:solidFill>
                <a:prstClr val="white"/>
              </a:solidFill>
              <a:latin typeface="IBM Plex Sans" charset="0"/>
              <a:ea typeface="IBM Plex Sans" charset="0"/>
              <a:cs typeface="IBM Plex Sans" charset="0"/>
            </a:endParaRPr>
          </a:p>
          <a:p>
            <a:pPr marL="394097" indent="-385763" eaLnBrk="0" fontAlgn="base" hangingPunct="0">
              <a:spcBef>
                <a:spcPct val="0"/>
              </a:spcBef>
              <a:spcAft>
                <a:spcPct val="0"/>
              </a:spcAft>
              <a:buFont typeface="+mj-lt"/>
              <a:buAutoNum type="arabicPeriod"/>
            </a:pPr>
            <a:r>
              <a:rPr lang="en-US" sz="2100" b="1" dirty="0">
                <a:solidFill>
                  <a:prstClr val="white"/>
                </a:solidFill>
                <a:latin typeface="IBM Plex Sans" charset="0"/>
                <a:ea typeface="IBM Plex Sans" charset="0"/>
                <a:cs typeface="IBM Plex Sans" charset="0"/>
              </a:rPr>
              <a:t>Monitor fairness</a:t>
            </a:r>
          </a:p>
          <a:p>
            <a:pPr marL="8334" eaLnBrk="0" fontAlgn="base" hangingPunct="0">
              <a:spcBef>
                <a:spcPct val="0"/>
              </a:spcBef>
              <a:spcAft>
                <a:spcPct val="0"/>
              </a:spcAft>
            </a:pPr>
            <a:endParaRPr lang="en-US" sz="2100" b="1" dirty="0">
              <a:solidFill>
                <a:prstClr val="white"/>
              </a:solidFill>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CECED4F8-7116-40DA-ABEC-2D8D58EA9250}"/>
              </a:ext>
            </a:extLst>
          </p:cNvPr>
          <p:cNvSpPr txBox="1"/>
          <p:nvPr/>
        </p:nvSpPr>
        <p:spPr>
          <a:xfrm>
            <a:off x="179253" y="214566"/>
            <a:ext cx="8736147" cy="1384995"/>
          </a:xfrm>
          <a:prstGeom prst="rect">
            <a:avLst/>
          </a:prstGeom>
          <a:noFill/>
        </p:spPr>
        <p:txBody>
          <a:bodyPr wrap="square" rtlCol="0">
            <a:spAutoFit/>
          </a:bodyPr>
          <a:lstStyle/>
          <a:p>
            <a:r>
              <a:rPr lang="en-US" sz="2800" b="1" dirty="0">
                <a:solidFill>
                  <a:srgbClr val="FFFFFF"/>
                </a:solidFill>
                <a:latin typeface="IBM Plex Sans" panose="020B0503050203000203" pitchFamily="34" charset="0"/>
                <a:ea typeface="IBM Plex Sans Light" charset="0"/>
                <a:cs typeface="IBM Plex Sans Light" charset="0"/>
              </a:rPr>
              <a:t>Model management</a:t>
            </a:r>
            <a:endParaRPr lang="en-US" sz="2800" dirty="0">
              <a:solidFill>
                <a:srgbClr val="FFFFFF"/>
              </a:solidFill>
              <a:latin typeface="IBM Plex Sans" panose="020B0503050203000203" pitchFamily="34" charset="0"/>
              <a:ea typeface="IBM Plex Sans Light" charset="0"/>
              <a:cs typeface="IBM Plex Sans Light" charset="0"/>
            </a:endParaRPr>
          </a:p>
          <a:p>
            <a:pPr marL="285743" indent="-285743">
              <a:buFont typeface="Arial" panose="020B0604020202020204" pitchFamily="34" charset="0"/>
              <a:buChar char="•"/>
            </a:pPr>
            <a:endParaRPr lang="en-US" sz="2800" dirty="0">
              <a:solidFill>
                <a:srgbClr val="FFFFFF"/>
              </a:solidFill>
              <a:latin typeface="IBM Plex Sans" panose="020B0503050203000203" pitchFamily="34" charset="0"/>
              <a:ea typeface="IBM Plex Sans Light" charset="0"/>
              <a:cs typeface="IBM Plex Sans Light" charset="0"/>
            </a:endParaRPr>
          </a:p>
          <a:p>
            <a:endParaRPr lang="en-US" sz="2800" dirty="0">
              <a:solidFill>
                <a:srgbClr val="FFFFFF"/>
              </a:solidFill>
              <a:latin typeface="IBM Plex Sans" panose="020B0503050203000203" pitchFamily="34" charset="0"/>
              <a:ea typeface="IBM Plex Sans Light" charset="0"/>
              <a:cs typeface="IBM Plex Sans Light" charset="0"/>
            </a:endParaRPr>
          </a:p>
        </p:txBody>
      </p:sp>
      <p:sp>
        <p:nvSpPr>
          <p:cNvPr id="10" name="Rectangle 9">
            <a:extLst>
              <a:ext uri="{FF2B5EF4-FFF2-40B4-BE49-F238E27FC236}">
                <a16:creationId xmlns:a16="http://schemas.microsoft.com/office/drawing/2014/main" id="{63ABAF16-DC80-43A9-96E8-C6FD2D6E41A1}"/>
              </a:ext>
            </a:extLst>
          </p:cNvPr>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pic>
        <p:nvPicPr>
          <p:cNvPr id="11" name="Picture 10">
            <a:extLst>
              <a:ext uri="{FF2B5EF4-FFF2-40B4-BE49-F238E27FC236}">
                <a16:creationId xmlns:a16="http://schemas.microsoft.com/office/drawing/2014/main" id="{51C35DDE-07FE-486E-B53E-F908AB20B4AE}"/>
              </a:ext>
            </a:extLst>
          </p:cNvPr>
          <p:cNvPicPr>
            <a:picLocks noChangeAspect="1"/>
          </p:cNvPicPr>
          <p:nvPr/>
        </p:nvPicPr>
        <p:blipFill>
          <a:blip r:embed="rId3"/>
          <a:stretch>
            <a:fillRect/>
          </a:stretch>
        </p:blipFill>
        <p:spPr>
          <a:xfrm>
            <a:off x="4679376" y="1035389"/>
            <a:ext cx="4119784" cy="3427455"/>
          </a:xfrm>
          <a:prstGeom prst="rect">
            <a:avLst/>
          </a:prstGeom>
        </p:spPr>
      </p:pic>
      <p:sp>
        <p:nvSpPr>
          <p:cNvPr id="12" name="Rectangle: Rounded Corners 11">
            <a:extLst>
              <a:ext uri="{FF2B5EF4-FFF2-40B4-BE49-F238E27FC236}">
                <a16:creationId xmlns:a16="http://schemas.microsoft.com/office/drawing/2014/main" id="{7B49A202-2A58-4A69-9D42-BEA6ADB5A9F5}"/>
              </a:ext>
            </a:extLst>
          </p:cNvPr>
          <p:cNvSpPr/>
          <p:nvPr/>
        </p:nvSpPr>
        <p:spPr>
          <a:xfrm>
            <a:off x="4679375" y="1781504"/>
            <a:ext cx="1106570" cy="1852448"/>
          </a:xfrm>
          <a:prstGeom prst="roundRect">
            <a:avLst/>
          </a:prstGeom>
          <a:ln w="28575">
            <a:solidFill>
              <a:schemeClr val="tx2">
                <a:lumMod val="5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Tree>
    <p:extLst>
      <p:ext uri="{BB962C8B-B14F-4D97-AF65-F5344CB8AC3E}">
        <p14:creationId xmlns:p14="http://schemas.microsoft.com/office/powerpoint/2010/main" val="1132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0.xml><?xml version="1.0" encoding="utf-8"?>
<a:theme xmlns:a="http://schemas.openxmlformats.org/drawingml/2006/main" name="2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9D0A33B2-E3C2-4B44-9705-B61D36DE01EA}"/>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C250592C-99A3-144D-A544-64494AAEA5FA}"/>
    </a:ext>
  </a:extLst>
</a:theme>
</file>

<file path=ppt/theme/theme5.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6.xml><?xml version="1.0" encoding="utf-8"?>
<a:theme xmlns:a="http://schemas.openxmlformats.org/drawingml/2006/main" name="1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9.xml><?xml version="1.0" encoding="utf-8"?>
<a:theme xmlns:a="http://schemas.openxmlformats.org/drawingml/2006/main" name="1_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A05F1A-33ED-CE43-8EB8-4680EC3EB492}"/>
    </a:ext>
  </a:extLst>
</a:theme>
</file>

<file path=docProps/app.xml><?xml version="1.0" encoding="utf-8"?>
<Properties xmlns="http://schemas.openxmlformats.org/officeDocument/2006/extended-properties" xmlns:vt="http://schemas.openxmlformats.org/officeDocument/2006/docPropsVTypes">
  <Template>IBM_Cloud_Presentation_2018_V02_Plex - Copy</Template>
  <TotalTime>2640</TotalTime>
  <Words>1990</Words>
  <Application>Microsoft Macintosh PowerPoint</Application>
  <PresentationFormat>On-screen Show (16:9)</PresentationFormat>
  <Paragraphs>372</Paragraphs>
  <Slides>31</Slides>
  <Notes>26</Notes>
  <HiddenSlides>2</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31</vt:i4>
      </vt:variant>
    </vt:vector>
  </HeadingPairs>
  <TitlesOfParts>
    <vt:vector size="56" baseType="lpstr">
      <vt:lpstr>STHeitiSC-Light</vt:lpstr>
      <vt:lpstr>Arial</vt:lpstr>
      <vt:lpstr>Bebas Neue</vt:lpstr>
      <vt:lpstr>Calibri</vt:lpstr>
      <vt:lpstr>Calibri Light</vt:lpstr>
      <vt:lpstr>Helvetica</vt:lpstr>
      <vt:lpstr>Helvetica Light</vt:lpstr>
      <vt:lpstr>Helvetica Neue</vt:lpstr>
      <vt:lpstr>IBM Plex Sans</vt:lpstr>
      <vt:lpstr>IBM Plex Sans Light</vt:lpstr>
      <vt:lpstr>IBM Plex Sans SemiBold</vt:lpstr>
      <vt:lpstr>IBM Plex Sans Thin</vt:lpstr>
      <vt:lpstr>Symbol</vt:lpstr>
      <vt:lpstr>Wingdings</vt:lpstr>
      <vt:lpstr>blk_background_2017</vt:lpstr>
      <vt:lpstr>dk_blu_background_2017</vt:lpstr>
      <vt:lpstr>gry_background_2017</vt:lpstr>
      <vt:lpstr>wht_background_2017</vt:lpstr>
      <vt:lpstr>1_blk_background_2017</vt:lpstr>
      <vt:lpstr>1_IBM Analytics_wht_template</vt:lpstr>
      <vt:lpstr>Office Theme</vt:lpstr>
      <vt:lpstr>1_dk_blu_background_2017</vt:lpstr>
      <vt:lpstr>1_wht_background_2017</vt:lpstr>
      <vt:lpstr>2_blk_background_2017</vt:lpstr>
      <vt:lpstr>3_blk_background_2017</vt:lpstr>
      <vt:lpstr>PowerPoint Presentation</vt:lpstr>
      <vt:lpstr>PowerPoint Presentation</vt:lpstr>
      <vt:lpstr>PowerPoint Presentation</vt:lpstr>
      <vt:lpstr>Agenda    </vt:lpstr>
      <vt:lpstr>PowerPoint Presentation</vt:lpstr>
      <vt:lpstr>PowerPoint Presentation</vt:lpstr>
      <vt:lpstr>PowerPoint Presentation</vt:lpstr>
      <vt:lpstr>PowerPoint Presentation</vt:lpstr>
      <vt:lpstr>PowerPoint Presentation</vt:lpstr>
      <vt:lpstr>PowerPoint Presentation</vt:lpstr>
      <vt:lpstr>Demo</vt:lpstr>
      <vt:lpstr>Demo</vt:lpstr>
      <vt:lpstr>PowerPoint Presentation</vt:lpstr>
      <vt:lpstr>PowerPoint Presentation</vt:lpstr>
      <vt:lpstr>How does it work model drift monitor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Elena Lowery</dc:creator>
  <cp:keywords/>
  <dc:description/>
  <cp:lastModifiedBy>Microsoft Office User</cp:lastModifiedBy>
  <cp:revision>96</cp:revision>
  <dcterms:created xsi:type="dcterms:W3CDTF">2019-10-10T18:33:23Z</dcterms:created>
  <dcterms:modified xsi:type="dcterms:W3CDTF">2020-02-17T17:12:10Z</dcterms:modified>
  <cp:category/>
</cp:coreProperties>
</file>